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66" r:id="rId2"/>
  </p:sldMasterIdLst>
  <p:notesMasterIdLst>
    <p:notesMasterId r:id="rId23"/>
  </p:notesMasterIdLst>
  <p:sldIdLst>
    <p:sldId id="256" r:id="rId3"/>
    <p:sldId id="859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0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5895" cy="7589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BD2EE92E-11BC-3DDE-BA15-A1923B02851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E30DFCEF-53E9-D975-4412-0CFE1745F40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A1564C80-A342-EF14-9522-CFA8635B5C65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F5C462E5-E609-D22B-D0E6-E8632127834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6D71B5C0-DE38-01D0-1F2A-0B762119BBB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BBDE0BF4-DDC3-DBAF-4B9C-7440632DA6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692F0F9A-7AA2-4EC8-A6E7-027C7F9846D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3D935EB-A27B-E8B6-1C4D-43D90CE59A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212E68-7DC6-45F5-AD1E-47882B44BA65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DB4E3004-A261-9ED3-E744-F32F0746F41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CBEF8723-F01C-4D9F-71F6-84390F31AF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>
            <a:extLst>
              <a:ext uri="{FF2B5EF4-FFF2-40B4-BE49-F238E27FC236}">
                <a16:creationId xmlns:a16="http://schemas.microsoft.com/office/drawing/2014/main" id="{9D83B244-A10B-2E47-8CDE-07A788D53946}"/>
              </a:ext>
            </a:extLst>
          </p:cNvPr>
          <p:cNvGrpSpPr>
            <a:grpSpLocks/>
          </p:cNvGrpSpPr>
          <p:nvPr/>
        </p:nvGrpSpPr>
        <p:grpSpPr bwMode="auto">
          <a:xfrm>
            <a:off x="2084388" y="296863"/>
            <a:ext cx="6823075" cy="5353050"/>
            <a:chOff x="1313" y="187"/>
            <a:chExt cx="4298" cy="3372"/>
          </a:xfrm>
        </p:grpSpPr>
        <p:grpSp>
          <p:nvGrpSpPr>
            <p:cNvPr id="9219" name="Group 3">
              <a:extLst>
                <a:ext uri="{FF2B5EF4-FFF2-40B4-BE49-F238E27FC236}">
                  <a16:creationId xmlns:a16="http://schemas.microsoft.com/office/drawing/2014/main" id="{259D3293-3F0C-8EAB-4296-F282D87410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4" y="601"/>
              <a:ext cx="596" cy="447"/>
              <a:chOff x="0" y="0"/>
              <a:chExt cx="768" cy="576"/>
            </a:xfrm>
          </p:grpSpPr>
          <p:sp>
            <p:nvSpPr>
              <p:cNvPr id="9220" name="Oval 4">
                <a:extLst>
                  <a:ext uri="{FF2B5EF4-FFF2-40B4-BE49-F238E27FC236}">
                    <a16:creationId xmlns:a16="http://schemas.microsoft.com/office/drawing/2014/main" id="{FDD0723F-809C-C049-3695-FE5F9F4F931C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9221" name="Oval 5">
                <a:extLst>
                  <a:ext uri="{FF2B5EF4-FFF2-40B4-BE49-F238E27FC236}">
                    <a16:creationId xmlns:a16="http://schemas.microsoft.com/office/drawing/2014/main" id="{EDECADD7-7996-1DAC-B7EB-7CAB699BDF96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9222" name="Group 6">
              <a:extLst>
                <a:ext uri="{FF2B5EF4-FFF2-40B4-BE49-F238E27FC236}">
                  <a16:creationId xmlns:a16="http://schemas.microsoft.com/office/drawing/2014/main" id="{2A57220C-EC53-A30E-CEEE-49BD446CDA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13" y="187"/>
              <a:ext cx="4298" cy="3372"/>
              <a:chOff x="0" y="0"/>
              <a:chExt cx="5533" cy="4341"/>
            </a:xfrm>
          </p:grpSpPr>
          <p:grpSp>
            <p:nvGrpSpPr>
              <p:cNvPr id="9223" name="Group 7">
                <a:extLst>
                  <a:ext uri="{FF2B5EF4-FFF2-40B4-BE49-F238E27FC236}">
                    <a16:creationId xmlns:a16="http://schemas.microsoft.com/office/drawing/2014/main" id="{C2E549B5-8907-A289-94F9-B01CC278EA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5470" cy="4341"/>
                <a:chOff x="0" y="0"/>
                <a:chExt cx="5470" cy="4341"/>
              </a:xfrm>
            </p:grpSpPr>
            <p:grpSp>
              <p:nvGrpSpPr>
                <p:cNvPr id="9224" name="Group 8">
                  <a:extLst>
                    <a:ext uri="{FF2B5EF4-FFF2-40B4-BE49-F238E27FC236}">
                      <a16:creationId xmlns:a16="http://schemas.microsoft.com/office/drawing/2014/main" id="{E2039BF1-69E0-4C04-2BA3-AEE2059C9E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339" y="786"/>
                  <a:ext cx="2919" cy="2151"/>
                  <a:chOff x="1265" y="814"/>
                  <a:chExt cx="2919" cy="2151"/>
                </a:xfrm>
              </p:grpSpPr>
              <p:sp>
                <p:nvSpPr>
                  <p:cNvPr id="9225" name="Oval 9">
                    <a:extLst>
                      <a:ext uri="{FF2B5EF4-FFF2-40B4-BE49-F238E27FC236}">
                        <a16:creationId xmlns:a16="http://schemas.microsoft.com/office/drawing/2014/main" id="{46B14675-E259-1323-0D56-537E17C812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hidden">
                  <a:xfrm>
                    <a:off x="1265" y="814"/>
                    <a:ext cx="2919" cy="2151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bg2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9226" name="Oval 10">
                    <a:extLst>
                      <a:ext uri="{FF2B5EF4-FFF2-40B4-BE49-F238E27FC236}">
                        <a16:creationId xmlns:a16="http://schemas.microsoft.com/office/drawing/2014/main" id="{D753D33F-8D41-C5E5-375D-3E595EAA33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hidden">
                  <a:xfrm>
                    <a:off x="2380" y="1601"/>
                    <a:ext cx="579" cy="40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9227" name="Group 11">
                  <a:extLst>
                    <a:ext uri="{FF2B5EF4-FFF2-40B4-BE49-F238E27FC236}">
                      <a16:creationId xmlns:a16="http://schemas.microsoft.com/office/drawing/2014/main" id="{52172A14-051F-B346-2C03-C659220FB4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470" cy="4341"/>
                  <a:chOff x="0" y="0"/>
                  <a:chExt cx="5470" cy="4341"/>
                </a:xfrm>
              </p:grpSpPr>
              <p:grpSp>
                <p:nvGrpSpPr>
                  <p:cNvPr id="9228" name="Group 12">
                    <a:extLst>
                      <a:ext uri="{FF2B5EF4-FFF2-40B4-BE49-F238E27FC236}">
                        <a16:creationId xmlns:a16="http://schemas.microsoft.com/office/drawing/2014/main" id="{538F83D5-3C38-6EFE-6A92-6E797E47FD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545" y="1502"/>
                    <a:ext cx="1258" cy="2327"/>
                    <a:chOff x="3471" y="1530"/>
                    <a:chExt cx="1258" cy="2327"/>
                  </a:xfrm>
                </p:grpSpPr>
                <p:sp>
                  <p:nvSpPr>
                    <p:cNvPr id="9229" name="Freeform 13">
                      <a:extLst>
                        <a:ext uri="{FF2B5EF4-FFF2-40B4-BE49-F238E27FC236}">
                          <a16:creationId xmlns:a16="http://schemas.microsoft.com/office/drawing/2014/main" id="{A16835B5-2634-56E3-0C0F-4059A9896CE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2765" y="2236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30" name="Freeform 14">
                      <a:extLst>
                        <a:ext uri="{FF2B5EF4-FFF2-40B4-BE49-F238E27FC236}">
                          <a16:creationId xmlns:a16="http://schemas.microsoft.com/office/drawing/2014/main" id="{494E2AF7-69D1-2596-F746-B6321746FDC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711884">
                      <a:off x="4021" y="3150"/>
                      <a:ext cx="925" cy="49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31" name="Group 15">
                    <a:extLst>
                      <a:ext uri="{FF2B5EF4-FFF2-40B4-BE49-F238E27FC236}">
                        <a16:creationId xmlns:a16="http://schemas.microsoft.com/office/drawing/2014/main" id="{B9777BA0-84C7-4B00-4ECC-E7F713D721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938" y="1991"/>
                    <a:ext cx="2463" cy="1332"/>
                    <a:chOff x="2864" y="2019"/>
                    <a:chExt cx="2463" cy="1332"/>
                  </a:xfrm>
                </p:grpSpPr>
                <p:sp>
                  <p:nvSpPr>
                    <p:cNvPr id="9232" name="Freeform 16">
                      <a:extLst>
                        <a:ext uri="{FF2B5EF4-FFF2-40B4-BE49-F238E27FC236}">
                          <a16:creationId xmlns:a16="http://schemas.microsoft.com/office/drawing/2014/main" id="{87FA2C67-E226-365E-A375-CC63D9AD591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2864" y="2019"/>
                      <a:ext cx="1814" cy="347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33" name="Freeform 17">
                      <a:extLst>
                        <a:ext uri="{FF2B5EF4-FFF2-40B4-BE49-F238E27FC236}">
                          <a16:creationId xmlns:a16="http://schemas.microsoft.com/office/drawing/2014/main" id="{EDD89F73-CC2C-37BB-5C2F-59FF153BEEF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104081">
                      <a:off x="4353" y="2806"/>
                      <a:ext cx="974" cy="545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34" name="Group 18">
                    <a:extLst>
                      <a:ext uri="{FF2B5EF4-FFF2-40B4-BE49-F238E27FC236}">
                        <a16:creationId xmlns:a16="http://schemas.microsoft.com/office/drawing/2014/main" id="{737F7B18-99FA-4E20-C5FE-2638C6708A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971" y="1804"/>
                    <a:ext cx="2477" cy="1064"/>
                    <a:chOff x="2897" y="1832"/>
                    <a:chExt cx="2477" cy="1064"/>
                  </a:xfrm>
                </p:grpSpPr>
                <p:sp>
                  <p:nvSpPr>
                    <p:cNvPr id="9235" name="Freeform 19">
                      <a:extLst>
                        <a:ext uri="{FF2B5EF4-FFF2-40B4-BE49-F238E27FC236}">
                          <a16:creationId xmlns:a16="http://schemas.microsoft.com/office/drawing/2014/main" id="{1580C857-87DB-0B4B-EAAC-BE6C1140432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2897" y="1832"/>
                      <a:ext cx="1736" cy="304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36" name="Freeform 20">
                      <a:extLst>
                        <a:ext uri="{FF2B5EF4-FFF2-40B4-BE49-F238E27FC236}">
                          <a16:creationId xmlns:a16="http://schemas.microsoft.com/office/drawing/2014/main" id="{EA004041-4B21-B63C-2516-B3C2F3C2B84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582915">
                      <a:off x="4442" y="2420"/>
                      <a:ext cx="932" cy="47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37" name="Group 21">
                    <a:extLst>
                      <a:ext uri="{FF2B5EF4-FFF2-40B4-BE49-F238E27FC236}">
                        <a16:creationId xmlns:a16="http://schemas.microsoft.com/office/drawing/2014/main" id="{1DF80D06-F338-BBD6-E3E8-D8259B8A15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998" y="1608"/>
                    <a:ext cx="2472" cy="927"/>
                    <a:chOff x="2924" y="1636"/>
                    <a:chExt cx="2472" cy="927"/>
                  </a:xfrm>
                </p:grpSpPr>
                <p:sp>
                  <p:nvSpPr>
                    <p:cNvPr id="9238" name="Freeform 22">
                      <a:extLst>
                        <a:ext uri="{FF2B5EF4-FFF2-40B4-BE49-F238E27FC236}">
                          <a16:creationId xmlns:a16="http://schemas.microsoft.com/office/drawing/2014/main" id="{A69A0BFF-F2F5-608A-6A79-ACED0ADE0C7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2924" y="1636"/>
                      <a:ext cx="1677" cy="33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39" name="Freeform 23">
                      <a:extLst>
                        <a:ext uri="{FF2B5EF4-FFF2-40B4-BE49-F238E27FC236}">
                          <a16:creationId xmlns:a16="http://schemas.microsoft.com/office/drawing/2014/main" id="{1FBFA20E-056F-3298-D9DA-415575DDB5F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080363">
                      <a:off x="4495" y="2037"/>
                      <a:ext cx="901" cy="52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40" name="Group 24">
                    <a:extLst>
                      <a:ext uri="{FF2B5EF4-FFF2-40B4-BE49-F238E27FC236}">
                        <a16:creationId xmlns:a16="http://schemas.microsoft.com/office/drawing/2014/main" id="{7AB27A60-FC82-A30F-0B5A-124FBFE61C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32" y="1386"/>
                    <a:ext cx="2342" cy="657"/>
                    <a:chOff x="2958" y="1414"/>
                    <a:chExt cx="2342" cy="657"/>
                  </a:xfrm>
                </p:grpSpPr>
                <p:sp>
                  <p:nvSpPr>
                    <p:cNvPr id="9241" name="Freeform 25">
                      <a:extLst>
                        <a:ext uri="{FF2B5EF4-FFF2-40B4-BE49-F238E27FC236}">
                          <a16:creationId xmlns:a16="http://schemas.microsoft.com/office/drawing/2014/main" id="{8DAE56EC-59C9-1215-B6DC-B7180C8E322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63793">
                      <a:off x="2958" y="1414"/>
                      <a:ext cx="1545" cy="31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42" name="Freeform 26">
                      <a:extLst>
                        <a:ext uri="{FF2B5EF4-FFF2-40B4-BE49-F238E27FC236}">
                          <a16:creationId xmlns:a16="http://schemas.microsoft.com/office/drawing/2014/main" id="{7D9148EE-D539-710F-0FB5-F1E0D8A66A2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63793">
                      <a:off x="4470" y="1582"/>
                      <a:ext cx="830" cy="489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43" name="Group 27">
                    <a:extLst>
                      <a:ext uri="{FF2B5EF4-FFF2-40B4-BE49-F238E27FC236}">
                        <a16:creationId xmlns:a16="http://schemas.microsoft.com/office/drawing/2014/main" id="{2E5F4BE4-714D-B74B-7996-036E787754B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57" y="1241"/>
                    <a:ext cx="2150" cy="343"/>
                    <a:chOff x="2983" y="1269"/>
                    <a:chExt cx="2150" cy="343"/>
                  </a:xfrm>
                </p:grpSpPr>
                <p:sp>
                  <p:nvSpPr>
                    <p:cNvPr id="9244" name="Freeform 28">
                      <a:extLst>
                        <a:ext uri="{FF2B5EF4-FFF2-40B4-BE49-F238E27FC236}">
                          <a16:creationId xmlns:a16="http://schemas.microsoft.com/office/drawing/2014/main" id="{E96A2588-FEED-3B8B-9399-020920071B5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84182">
                      <a:off x="2983" y="1289"/>
                      <a:ext cx="1404" cy="219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45" name="Freeform 29">
                      <a:extLst>
                        <a:ext uri="{FF2B5EF4-FFF2-40B4-BE49-F238E27FC236}">
                          <a16:creationId xmlns:a16="http://schemas.microsoft.com/office/drawing/2014/main" id="{4D295680-44C5-A776-7922-2A6AB0DB81C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84182">
                      <a:off x="4379" y="1269"/>
                      <a:ext cx="754" cy="343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46" name="Group 30">
                    <a:extLst>
                      <a:ext uri="{FF2B5EF4-FFF2-40B4-BE49-F238E27FC236}">
                        <a16:creationId xmlns:a16="http://schemas.microsoft.com/office/drawing/2014/main" id="{E5702930-EE59-852D-A732-3EEFB5CC1DF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12" y="889"/>
                    <a:ext cx="1879" cy="427"/>
                    <a:chOff x="2938" y="917"/>
                    <a:chExt cx="1879" cy="427"/>
                  </a:xfrm>
                </p:grpSpPr>
                <p:sp>
                  <p:nvSpPr>
                    <p:cNvPr id="9247" name="Freeform 31">
                      <a:extLst>
                        <a:ext uri="{FF2B5EF4-FFF2-40B4-BE49-F238E27FC236}">
                          <a16:creationId xmlns:a16="http://schemas.microsoft.com/office/drawing/2014/main" id="{1F938D77-8FD9-3355-A4FB-441B68A4E7B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2938" y="1129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48" name="Freeform 32">
                      <a:extLst>
                        <a:ext uri="{FF2B5EF4-FFF2-40B4-BE49-F238E27FC236}">
                          <a16:creationId xmlns:a16="http://schemas.microsoft.com/office/drawing/2014/main" id="{AC3230D8-A379-B35B-476C-85FDD1CAC0A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802576">
                      <a:off x="4155" y="917"/>
                      <a:ext cx="662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49" name="Group 33">
                    <a:extLst>
                      <a:ext uri="{FF2B5EF4-FFF2-40B4-BE49-F238E27FC236}">
                        <a16:creationId xmlns:a16="http://schemas.microsoft.com/office/drawing/2014/main" id="{BDA4547D-F257-F882-3282-E351A3337B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711" y="1625"/>
                    <a:ext cx="1257" cy="2326"/>
                    <a:chOff x="637" y="1653"/>
                    <a:chExt cx="1257" cy="2326"/>
                  </a:xfrm>
                </p:grpSpPr>
                <p:sp>
                  <p:nvSpPr>
                    <p:cNvPr id="9250" name="Freeform 34">
                      <a:extLst>
                        <a:ext uri="{FF2B5EF4-FFF2-40B4-BE49-F238E27FC236}">
                          <a16:creationId xmlns:a16="http://schemas.microsoft.com/office/drawing/2014/main" id="{1407E8CC-E782-8813-A5C5-D92BBD3D46C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876" y="2359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51" name="Freeform 35">
                      <a:extLst>
                        <a:ext uri="{FF2B5EF4-FFF2-40B4-BE49-F238E27FC236}">
                          <a16:creationId xmlns:a16="http://schemas.microsoft.com/office/drawing/2014/main" id="{41B8213C-4FBD-303E-11B2-E20B2A0A1E5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8888116" flipH="1">
                      <a:off x="419" y="3272"/>
                      <a:ext cx="925" cy="49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52" name="Group 36">
                    <a:extLst>
                      <a:ext uri="{FF2B5EF4-FFF2-40B4-BE49-F238E27FC236}">
                        <a16:creationId xmlns:a16="http://schemas.microsoft.com/office/drawing/2014/main" id="{B2A4C6EA-176F-594E-EE1B-91A0787D17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9" y="2168"/>
                    <a:ext cx="2463" cy="1332"/>
                    <a:chOff x="-5" y="2196"/>
                    <a:chExt cx="2463" cy="1332"/>
                  </a:xfrm>
                </p:grpSpPr>
                <p:sp>
                  <p:nvSpPr>
                    <p:cNvPr id="9253" name="Freeform 37">
                      <a:extLst>
                        <a:ext uri="{FF2B5EF4-FFF2-40B4-BE49-F238E27FC236}">
                          <a16:creationId xmlns:a16="http://schemas.microsoft.com/office/drawing/2014/main" id="{F0A7AD36-B3A0-5D94-CA33-F2BB63EAE5C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644" y="2196"/>
                      <a:ext cx="1814" cy="347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54" name="Freeform 38">
                      <a:extLst>
                        <a:ext uri="{FF2B5EF4-FFF2-40B4-BE49-F238E27FC236}">
                          <a16:creationId xmlns:a16="http://schemas.microsoft.com/office/drawing/2014/main" id="{B1322094-DDFA-CE7F-2332-14F67417F30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9495919" flipH="1">
                      <a:off x="-5" y="2983"/>
                      <a:ext cx="974" cy="545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55" name="Group 39">
                    <a:extLst>
                      <a:ext uri="{FF2B5EF4-FFF2-40B4-BE49-F238E27FC236}">
                        <a16:creationId xmlns:a16="http://schemas.microsoft.com/office/drawing/2014/main" id="{8FF72B99-3565-6A1B-6056-011ACE6818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" y="1981"/>
                    <a:ext cx="2477" cy="1064"/>
                    <a:chOff x="-52" y="2009"/>
                    <a:chExt cx="2477" cy="1064"/>
                  </a:xfrm>
                </p:grpSpPr>
                <p:sp>
                  <p:nvSpPr>
                    <p:cNvPr id="9256" name="Freeform 40">
                      <a:extLst>
                        <a:ext uri="{FF2B5EF4-FFF2-40B4-BE49-F238E27FC236}">
                          <a16:creationId xmlns:a16="http://schemas.microsoft.com/office/drawing/2014/main" id="{0E6F0FB0-98EE-6D36-C9DC-E8592C2A111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689" y="2009"/>
                      <a:ext cx="1736" cy="304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57" name="Freeform 41">
                      <a:extLst>
                        <a:ext uri="{FF2B5EF4-FFF2-40B4-BE49-F238E27FC236}">
                          <a16:creationId xmlns:a16="http://schemas.microsoft.com/office/drawing/2014/main" id="{2BE6505F-C9F2-18C8-3946-97C5DC19150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0017085" flipH="1">
                      <a:off x="-52" y="2597"/>
                      <a:ext cx="932" cy="47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58" name="Group 42">
                    <a:extLst>
                      <a:ext uri="{FF2B5EF4-FFF2-40B4-BE49-F238E27FC236}">
                        <a16:creationId xmlns:a16="http://schemas.microsoft.com/office/drawing/2014/main" id="{8D828D1D-97DA-E71F-3BCB-3E0C17F3D5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1785"/>
                    <a:ext cx="2472" cy="927"/>
                    <a:chOff x="-74" y="1813"/>
                    <a:chExt cx="2472" cy="927"/>
                  </a:xfrm>
                </p:grpSpPr>
                <p:sp>
                  <p:nvSpPr>
                    <p:cNvPr id="9259" name="Freeform 43">
                      <a:extLst>
                        <a:ext uri="{FF2B5EF4-FFF2-40B4-BE49-F238E27FC236}">
                          <a16:creationId xmlns:a16="http://schemas.microsoft.com/office/drawing/2014/main" id="{DCAAFF69-6568-F006-AB5B-146A42E6ACD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721" y="1813"/>
                      <a:ext cx="1677" cy="33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60" name="Freeform 44">
                      <a:extLst>
                        <a:ext uri="{FF2B5EF4-FFF2-40B4-BE49-F238E27FC236}">
                          <a16:creationId xmlns:a16="http://schemas.microsoft.com/office/drawing/2014/main" id="{9473360B-51B7-49B3-58A2-BAF9A903E9D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0519637" flipH="1">
                      <a:off x="-74" y="2214"/>
                      <a:ext cx="901" cy="52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61" name="Group 45">
                    <a:extLst>
                      <a:ext uri="{FF2B5EF4-FFF2-40B4-BE49-F238E27FC236}">
                        <a16:creationId xmlns:a16="http://schemas.microsoft.com/office/drawing/2014/main" id="{C019B583-CF03-4F37-C5DD-23AF4876C2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96" y="1563"/>
                    <a:ext cx="2342" cy="657"/>
                    <a:chOff x="22" y="1591"/>
                    <a:chExt cx="2342" cy="657"/>
                  </a:xfrm>
                </p:grpSpPr>
                <p:sp>
                  <p:nvSpPr>
                    <p:cNvPr id="9262" name="Freeform 46">
                      <a:extLst>
                        <a:ext uri="{FF2B5EF4-FFF2-40B4-BE49-F238E27FC236}">
                          <a16:creationId xmlns:a16="http://schemas.microsoft.com/office/drawing/2014/main" id="{882AE709-3B6D-DE79-9F1B-54034801512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819" y="1591"/>
                      <a:ext cx="1545" cy="31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63" name="Freeform 47">
                      <a:extLst>
                        <a:ext uri="{FF2B5EF4-FFF2-40B4-BE49-F238E27FC236}">
                          <a16:creationId xmlns:a16="http://schemas.microsoft.com/office/drawing/2014/main" id="{42F41620-7190-8F4F-30E5-32C086E1917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1136207" flipH="1">
                      <a:off x="22" y="1759"/>
                      <a:ext cx="830" cy="489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64" name="Group 48">
                    <a:extLst>
                      <a:ext uri="{FF2B5EF4-FFF2-40B4-BE49-F238E27FC236}">
                        <a16:creationId xmlns:a16="http://schemas.microsoft.com/office/drawing/2014/main" id="{673C8863-6F15-2B2C-E77B-EBF493FDE9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3" y="1418"/>
                    <a:ext cx="2150" cy="343"/>
                    <a:chOff x="189" y="1446"/>
                    <a:chExt cx="2150" cy="343"/>
                  </a:xfrm>
                </p:grpSpPr>
                <p:sp>
                  <p:nvSpPr>
                    <p:cNvPr id="9265" name="Freeform 49">
                      <a:extLst>
                        <a:ext uri="{FF2B5EF4-FFF2-40B4-BE49-F238E27FC236}">
                          <a16:creationId xmlns:a16="http://schemas.microsoft.com/office/drawing/2014/main" id="{4154A272-C8C1-4CE4-8CC8-7A8C9DAD3D3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935" y="1466"/>
                      <a:ext cx="1404" cy="219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66" name="Freeform 50">
                      <a:extLst>
                        <a:ext uri="{FF2B5EF4-FFF2-40B4-BE49-F238E27FC236}">
                          <a16:creationId xmlns:a16="http://schemas.microsoft.com/office/drawing/2014/main" id="{9F9BC3E5-D212-B39D-7847-112EBE9CF38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84182" flipH="1">
                      <a:off x="189" y="1446"/>
                      <a:ext cx="754" cy="343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67" name="Group 51">
                    <a:extLst>
                      <a:ext uri="{FF2B5EF4-FFF2-40B4-BE49-F238E27FC236}">
                        <a16:creationId xmlns:a16="http://schemas.microsoft.com/office/drawing/2014/main" id="{2FF73923-9289-53AE-9CB9-42641CE94F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79" y="1066"/>
                    <a:ext cx="1879" cy="427"/>
                    <a:chOff x="505" y="1094"/>
                    <a:chExt cx="1879" cy="427"/>
                  </a:xfrm>
                </p:grpSpPr>
                <p:sp>
                  <p:nvSpPr>
                    <p:cNvPr id="9268" name="Freeform 52">
                      <a:extLst>
                        <a:ext uri="{FF2B5EF4-FFF2-40B4-BE49-F238E27FC236}">
                          <a16:creationId xmlns:a16="http://schemas.microsoft.com/office/drawing/2014/main" id="{291344FE-D131-4A99-2C99-E135C001825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1151" y="1306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69" name="Freeform 53">
                      <a:extLst>
                        <a:ext uri="{FF2B5EF4-FFF2-40B4-BE49-F238E27FC236}">
                          <a16:creationId xmlns:a16="http://schemas.microsoft.com/office/drawing/2014/main" id="{FAF328F8-F3A1-D9EF-3B01-62D779488D6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802576" flipH="1">
                      <a:off x="505" y="1094"/>
                      <a:ext cx="662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70" name="Group 54">
                    <a:extLst>
                      <a:ext uri="{FF2B5EF4-FFF2-40B4-BE49-F238E27FC236}">
                        <a16:creationId xmlns:a16="http://schemas.microsoft.com/office/drawing/2014/main" id="{65F43747-E3D0-5ABA-41AC-05E251D1D2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90" y="871"/>
                    <a:ext cx="1850" cy="554"/>
                    <a:chOff x="616" y="899"/>
                    <a:chExt cx="1850" cy="554"/>
                  </a:xfrm>
                </p:grpSpPr>
                <p:sp>
                  <p:nvSpPr>
                    <p:cNvPr id="9271" name="Freeform 55">
                      <a:extLst>
                        <a:ext uri="{FF2B5EF4-FFF2-40B4-BE49-F238E27FC236}">
                          <a16:creationId xmlns:a16="http://schemas.microsoft.com/office/drawing/2014/main" id="{5C33CE7F-2252-C4D2-4885-674AEC28143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1233" y="1238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72" name="Freeform 56">
                      <a:extLst>
                        <a:ext uri="{FF2B5EF4-FFF2-40B4-BE49-F238E27FC236}">
                          <a16:creationId xmlns:a16="http://schemas.microsoft.com/office/drawing/2014/main" id="{98890921-BCDF-19C8-918B-944B00F077B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277471" flipH="1">
                      <a:off x="616" y="899"/>
                      <a:ext cx="662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73" name="Group 57">
                    <a:extLst>
                      <a:ext uri="{FF2B5EF4-FFF2-40B4-BE49-F238E27FC236}">
                        <a16:creationId xmlns:a16="http://schemas.microsoft.com/office/drawing/2014/main" id="{D50D2C55-7D5F-75A4-13B4-4CF2941EEFE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911" y="589"/>
                    <a:ext cx="1767" cy="743"/>
                    <a:chOff x="911" y="589"/>
                    <a:chExt cx="1767" cy="743"/>
                  </a:xfrm>
                </p:grpSpPr>
                <p:sp>
                  <p:nvSpPr>
                    <p:cNvPr id="9274" name="Freeform 58">
                      <a:extLst>
                        <a:ext uri="{FF2B5EF4-FFF2-40B4-BE49-F238E27FC236}">
                          <a16:creationId xmlns:a16="http://schemas.microsoft.com/office/drawing/2014/main" id="{8FD82DCC-C431-E94E-9806-2ECAB140079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1445" y="1117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75" name="Freeform 59">
                      <a:extLst>
                        <a:ext uri="{FF2B5EF4-FFF2-40B4-BE49-F238E27FC236}">
                          <a16:creationId xmlns:a16="http://schemas.microsoft.com/office/drawing/2014/main" id="{96788C12-5924-DD95-FBC3-00162B6CD1A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028410" flipH="1">
                      <a:off x="911" y="589"/>
                      <a:ext cx="662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76" name="Group 60">
                    <a:extLst>
                      <a:ext uri="{FF2B5EF4-FFF2-40B4-BE49-F238E27FC236}">
                        <a16:creationId xmlns:a16="http://schemas.microsoft.com/office/drawing/2014/main" id="{DF67C7BC-6A71-6256-8696-0FC3FEBEC83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20" y="300"/>
                    <a:ext cx="1693" cy="892"/>
                    <a:chOff x="1120" y="300"/>
                    <a:chExt cx="1693" cy="892"/>
                  </a:xfrm>
                </p:grpSpPr>
                <p:sp>
                  <p:nvSpPr>
                    <p:cNvPr id="9277" name="Freeform 61">
                      <a:extLst>
                        <a:ext uri="{FF2B5EF4-FFF2-40B4-BE49-F238E27FC236}">
                          <a16:creationId xmlns:a16="http://schemas.microsoft.com/office/drawing/2014/main" id="{E7C89F50-5F8A-57AB-15C5-38734E2789B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562" y="977"/>
                      <a:ext cx="1251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78" name="Freeform 62">
                      <a:extLst>
                        <a:ext uri="{FF2B5EF4-FFF2-40B4-BE49-F238E27FC236}">
                          <a16:creationId xmlns:a16="http://schemas.microsoft.com/office/drawing/2014/main" id="{24DED3D2-3795-7C58-B243-26C1EB28BED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2664424" flipH="1">
                      <a:off x="1120" y="300"/>
                      <a:ext cx="672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79" name="Group 63">
                    <a:extLst>
                      <a:ext uri="{FF2B5EF4-FFF2-40B4-BE49-F238E27FC236}">
                        <a16:creationId xmlns:a16="http://schemas.microsoft.com/office/drawing/2014/main" id="{D47C3F76-C426-7EE2-730C-DE302B4E68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707" y="76"/>
                    <a:ext cx="778" cy="1512"/>
                    <a:chOff x="1633" y="104"/>
                    <a:chExt cx="778" cy="1512"/>
                  </a:xfrm>
                </p:grpSpPr>
                <p:sp>
                  <p:nvSpPr>
                    <p:cNvPr id="9280" name="Freeform 64">
                      <a:extLst>
                        <a:ext uri="{FF2B5EF4-FFF2-40B4-BE49-F238E27FC236}">
                          <a16:creationId xmlns:a16="http://schemas.microsoft.com/office/drawing/2014/main" id="{C3ACF3F0-E5A8-FE60-126C-46C94594A5A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754" y="958"/>
                      <a:ext cx="1100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81" name="Freeform 65">
                      <a:extLst>
                        <a:ext uri="{FF2B5EF4-FFF2-40B4-BE49-F238E27FC236}">
                          <a16:creationId xmlns:a16="http://schemas.microsoft.com/office/drawing/2014/main" id="{B192E87C-2D4A-1AFE-60E3-36258CE7EE8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3473776" flipH="1">
                      <a:off x="1506" y="231"/>
                      <a:ext cx="591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82" name="Group 66">
                    <a:extLst>
                      <a:ext uri="{FF2B5EF4-FFF2-40B4-BE49-F238E27FC236}">
                        <a16:creationId xmlns:a16="http://schemas.microsoft.com/office/drawing/2014/main" id="{64EDFDE6-4B14-1622-A9EE-024482F98E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009" y="0"/>
                    <a:ext cx="634" cy="1534"/>
                    <a:chOff x="1935" y="28"/>
                    <a:chExt cx="634" cy="1534"/>
                  </a:xfrm>
                </p:grpSpPr>
                <p:sp>
                  <p:nvSpPr>
                    <p:cNvPr id="9283" name="Freeform 67">
                      <a:extLst>
                        <a:ext uri="{FF2B5EF4-FFF2-40B4-BE49-F238E27FC236}">
                          <a16:creationId xmlns:a16="http://schemas.microsoft.com/office/drawing/2014/main" id="{D65E8307-B82B-0EE9-9065-84A00CC404E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931" y="924"/>
                      <a:ext cx="1061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84" name="Freeform 68">
                      <a:extLst>
                        <a:ext uri="{FF2B5EF4-FFF2-40B4-BE49-F238E27FC236}">
                          <a16:creationId xmlns:a16="http://schemas.microsoft.com/office/drawing/2014/main" id="{640F9378-B295-D76D-A2A1-2252A9C9998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126480" flipH="1">
                      <a:off x="1819" y="144"/>
                      <a:ext cx="570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85" name="Group 69">
                    <a:extLst>
                      <a:ext uri="{FF2B5EF4-FFF2-40B4-BE49-F238E27FC236}">
                        <a16:creationId xmlns:a16="http://schemas.microsoft.com/office/drawing/2014/main" id="{C0951CC4-2997-169D-F0D3-67999A84E6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96" y="644"/>
                    <a:ext cx="1845" cy="566"/>
                    <a:chOff x="2822" y="672"/>
                    <a:chExt cx="1845" cy="566"/>
                  </a:xfrm>
                </p:grpSpPr>
                <p:sp>
                  <p:nvSpPr>
                    <p:cNvPr id="9286" name="Freeform 70">
                      <a:extLst>
                        <a:ext uri="{FF2B5EF4-FFF2-40B4-BE49-F238E27FC236}">
                          <a16:creationId xmlns:a16="http://schemas.microsoft.com/office/drawing/2014/main" id="{64B46315-27D8-E3EF-749F-06188940666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2822" y="1023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87" name="Freeform 71">
                      <a:extLst>
                        <a:ext uri="{FF2B5EF4-FFF2-40B4-BE49-F238E27FC236}">
                          <a16:creationId xmlns:a16="http://schemas.microsoft.com/office/drawing/2014/main" id="{CB8646B3-1177-51D3-CD5C-5E4FF96C70C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1325434">
                      <a:off x="4005" y="672"/>
                      <a:ext cx="662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88" name="Group 72">
                    <a:extLst>
                      <a:ext uri="{FF2B5EF4-FFF2-40B4-BE49-F238E27FC236}">
                        <a16:creationId xmlns:a16="http://schemas.microsoft.com/office/drawing/2014/main" id="{74212855-252D-A08E-1C9C-B03AAE6D5C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757" y="417"/>
                    <a:ext cx="1781" cy="717"/>
                    <a:chOff x="2683" y="445"/>
                    <a:chExt cx="1781" cy="717"/>
                  </a:xfrm>
                </p:grpSpPr>
                <p:sp>
                  <p:nvSpPr>
                    <p:cNvPr id="9289" name="Freeform 73">
                      <a:extLst>
                        <a:ext uri="{FF2B5EF4-FFF2-40B4-BE49-F238E27FC236}">
                          <a16:creationId xmlns:a16="http://schemas.microsoft.com/office/drawing/2014/main" id="{1DCCD7B2-986C-392C-0EA4-E0A876EC91E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2683" y="947"/>
                      <a:ext cx="1233" cy="215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90" name="Freeform 74">
                      <a:extLst>
                        <a:ext uri="{FF2B5EF4-FFF2-40B4-BE49-F238E27FC236}">
                          <a16:creationId xmlns:a16="http://schemas.microsoft.com/office/drawing/2014/main" id="{68624B4B-D533-8EE0-CC6E-35640452D96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1921064">
                      <a:off x="3802" y="445"/>
                      <a:ext cx="662" cy="338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sp>
                <p:nvSpPr>
                  <p:cNvPr id="9291" name="Freeform 75">
                    <a:extLst>
                      <a:ext uri="{FF2B5EF4-FFF2-40B4-BE49-F238E27FC236}">
                        <a16:creationId xmlns:a16="http://schemas.microsoft.com/office/drawing/2014/main" id="{2EFCFD21-BBD0-1810-7810-C0AB6360E5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578755" flipH="1">
                    <a:off x="2175" y="949"/>
                    <a:ext cx="1027" cy="14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9292" name="Freeform 76">
                    <a:extLst>
                      <a:ext uri="{FF2B5EF4-FFF2-40B4-BE49-F238E27FC236}">
                        <a16:creationId xmlns:a16="http://schemas.microsoft.com/office/drawing/2014/main" id="{E67EEBA0-3BD3-34FD-AFCB-D8C523988B9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578755" flipH="1">
                    <a:off x="2199" y="196"/>
                    <a:ext cx="552" cy="22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grpSp>
                <p:nvGrpSpPr>
                  <p:cNvPr id="9293" name="Group 77">
                    <a:extLst>
                      <a:ext uri="{FF2B5EF4-FFF2-40B4-BE49-F238E27FC236}">
                        <a16:creationId xmlns:a16="http://schemas.microsoft.com/office/drawing/2014/main" id="{01A01D3B-8E7E-DDCA-61B7-F9BA89EA44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74" y="13"/>
                    <a:ext cx="640" cy="1520"/>
                    <a:chOff x="2800" y="41"/>
                    <a:chExt cx="640" cy="1520"/>
                  </a:xfrm>
                </p:grpSpPr>
                <p:sp>
                  <p:nvSpPr>
                    <p:cNvPr id="9294" name="Freeform 78">
                      <a:extLst>
                        <a:ext uri="{FF2B5EF4-FFF2-40B4-BE49-F238E27FC236}">
                          <a16:creationId xmlns:a16="http://schemas.microsoft.com/office/drawing/2014/main" id="{9DB70CED-2A4E-21F5-31F3-CDEE6ADA576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2361" y="938"/>
                      <a:ext cx="1062" cy="184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95" name="Freeform 79">
                      <a:extLst>
                        <a:ext uri="{FF2B5EF4-FFF2-40B4-BE49-F238E27FC236}">
                          <a16:creationId xmlns:a16="http://schemas.microsoft.com/office/drawing/2014/main" id="{D2B3DDB2-EC6E-6EF3-69FE-D47F8C05465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3857755">
                      <a:off x="3011" y="181"/>
                      <a:ext cx="570" cy="289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96" name="Group 80">
                    <a:extLst>
                      <a:ext uri="{FF2B5EF4-FFF2-40B4-BE49-F238E27FC236}">
                        <a16:creationId xmlns:a16="http://schemas.microsoft.com/office/drawing/2014/main" id="{E11AE9AA-FBC2-701A-3507-E6394B2275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08" y="135"/>
                    <a:ext cx="1017" cy="1464"/>
                    <a:chOff x="2934" y="163"/>
                    <a:chExt cx="1017" cy="1464"/>
                  </a:xfrm>
                </p:grpSpPr>
                <p:sp>
                  <p:nvSpPr>
                    <p:cNvPr id="9297" name="Freeform 81">
                      <a:extLst>
                        <a:ext uri="{FF2B5EF4-FFF2-40B4-BE49-F238E27FC236}">
                          <a16:creationId xmlns:a16="http://schemas.microsoft.com/office/drawing/2014/main" id="{90DE63D3-7407-B6AF-6FCE-FDBB4E756B2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2491" y="915"/>
                      <a:ext cx="1155" cy="270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298" name="Freeform 82">
                      <a:extLst>
                        <a:ext uri="{FF2B5EF4-FFF2-40B4-BE49-F238E27FC236}">
                          <a16:creationId xmlns:a16="http://schemas.microsoft.com/office/drawing/2014/main" id="{98F44C80-A122-8422-39BB-913E1DBD2D9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2777260">
                      <a:off x="3430" y="261"/>
                      <a:ext cx="620" cy="423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299" name="Group 83">
                    <a:extLst>
                      <a:ext uri="{FF2B5EF4-FFF2-40B4-BE49-F238E27FC236}">
                        <a16:creationId xmlns:a16="http://schemas.microsoft.com/office/drawing/2014/main" id="{DA4945B7-89EA-B3DA-A4EF-1C3454B5F5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04" y="4"/>
                    <a:ext cx="243" cy="1448"/>
                    <a:chOff x="2730" y="32"/>
                    <a:chExt cx="243" cy="1448"/>
                  </a:xfrm>
                </p:grpSpPr>
                <p:sp>
                  <p:nvSpPr>
                    <p:cNvPr id="9300" name="Freeform 84">
                      <a:extLst>
                        <a:ext uri="{FF2B5EF4-FFF2-40B4-BE49-F238E27FC236}">
                          <a16:creationId xmlns:a16="http://schemas.microsoft.com/office/drawing/2014/main" id="{FF3C92C0-FE13-7047-7359-B60E92B402E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296" y="960"/>
                      <a:ext cx="954" cy="86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301" name="Freeform 85">
                      <a:extLst>
                        <a:ext uri="{FF2B5EF4-FFF2-40B4-BE49-F238E27FC236}">
                          <a16:creationId xmlns:a16="http://schemas.microsoft.com/office/drawing/2014/main" id="{091B2187-0216-503F-E1AA-BD99F8D1301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-4903748">
                      <a:off x="2650" y="220"/>
                      <a:ext cx="512" cy="135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302" name="Group 86">
                    <a:extLst>
                      <a:ext uri="{FF2B5EF4-FFF2-40B4-BE49-F238E27FC236}">
                        <a16:creationId xmlns:a16="http://schemas.microsoft.com/office/drawing/2014/main" id="{70642BD4-CFF6-5D95-6CAB-6467E30062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017" y="1741"/>
                    <a:ext cx="1085" cy="2450"/>
                    <a:chOff x="943" y="1769"/>
                    <a:chExt cx="1085" cy="2450"/>
                  </a:xfrm>
                </p:grpSpPr>
                <p:sp>
                  <p:nvSpPr>
                    <p:cNvPr id="9303" name="Freeform 87">
                      <a:extLst>
                        <a:ext uri="{FF2B5EF4-FFF2-40B4-BE49-F238E27FC236}">
                          <a16:creationId xmlns:a16="http://schemas.microsoft.com/office/drawing/2014/main" id="{774BFB42-9D9E-7E02-53D7-F5B158DCAC0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1010" y="2475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304" name="Freeform 88">
                      <a:extLst>
                        <a:ext uri="{FF2B5EF4-FFF2-40B4-BE49-F238E27FC236}">
                          <a16:creationId xmlns:a16="http://schemas.microsoft.com/office/drawing/2014/main" id="{70D14D85-E74C-D23B-C367-EB18950AE4A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8335692" flipH="1">
                      <a:off x="725" y="3512"/>
                      <a:ext cx="925" cy="49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305" name="Group 89">
                    <a:extLst>
                      <a:ext uri="{FF2B5EF4-FFF2-40B4-BE49-F238E27FC236}">
                        <a16:creationId xmlns:a16="http://schemas.microsoft.com/office/drawing/2014/main" id="{854CDF7B-A2B4-268E-DE86-DA53847D0C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29" y="1908"/>
                    <a:ext cx="766" cy="2373"/>
                    <a:chOff x="1455" y="1936"/>
                    <a:chExt cx="766" cy="2373"/>
                  </a:xfrm>
                </p:grpSpPr>
                <p:sp>
                  <p:nvSpPr>
                    <p:cNvPr id="9306" name="Freeform 90">
                      <a:extLst>
                        <a:ext uri="{FF2B5EF4-FFF2-40B4-BE49-F238E27FC236}">
                          <a16:creationId xmlns:a16="http://schemas.microsoft.com/office/drawing/2014/main" id="{8DBC16B0-ABE0-F662-79FE-B305D094D94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67" y="2578"/>
                      <a:ext cx="1595" cy="31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307" name="Freeform 91">
                      <a:extLst>
                        <a:ext uri="{FF2B5EF4-FFF2-40B4-BE49-F238E27FC236}">
                          <a16:creationId xmlns:a16="http://schemas.microsoft.com/office/drawing/2014/main" id="{A69F8073-0AF3-17B1-FFC6-F952B04B09A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7542885" flipH="1">
                      <a:off x="1272" y="3636"/>
                      <a:ext cx="856" cy="49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308" name="Group 92">
                    <a:extLst>
                      <a:ext uri="{FF2B5EF4-FFF2-40B4-BE49-F238E27FC236}">
                        <a16:creationId xmlns:a16="http://schemas.microsoft.com/office/drawing/2014/main" id="{00B7F260-A38B-C37C-62A8-EDFF50AB62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88588">
                    <a:off x="2061" y="1962"/>
                    <a:ext cx="459" cy="2329"/>
                    <a:chOff x="1956" y="1990"/>
                    <a:chExt cx="492" cy="2604"/>
                  </a:xfrm>
                </p:grpSpPr>
                <p:sp>
                  <p:nvSpPr>
                    <p:cNvPr id="9309" name="Freeform 93">
                      <a:extLst>
                        <a:ext uri="{FF2B5EF4-FFF2-40B4-BE49-F238E27FC236}">
                          <a16:creationId xmlns:a16="http://schemas.microsoft.com/office/drawing/2014/main" id="{16F562FE-6A4F-C708-A3F4-342115BAE7B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442" y="2695"/>
                      <a:ext cx="1711" cy="301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310" name="Freeform 94">
                      <a:extLst>
                        <a:ext uri="{FF2B5EF4-FFF2-40B4-BE49-F238E27FC236}">
                          <a16:creationId xmlns:a16="http://schemas.microsoft.com/office/drawing/2014/main" id="{95996750-21F9-8FB8-70CA-5C1BFF276E7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16782062" flipH="1">
                      <a:off x="1734" y="3898"/>
                      <a:ext cx="918" cy="473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311" name="Group 95">
                    <a:extLst>
                      <a:ext uri="{FF2B5EF4-FFF2-40B4-BE49-F238E27FC236}">
                        <a16:creationId xmlns:a16="http://schemas.microsoft.com/office/drawing/2014/main" id="{8FBE0662-2DB2-4497-6347-AFF71F6CB6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408" y="1689"/>
                    <a:ext cx="1125" cy="2426"/>
                    <a:chOff x="3334" y="1717"/>
                    <a:chExt cx="1125" cy="2426"/>
                  </a:xfrm>
                </p:grpSpPr>
                <p:sp>
                  <p:nvSpPr>
                    <p:cNvPr id="9312" name="Freeform 96">
                      <a:extLst>
                        <a:ext uri="{FF2B5EF4-FFF2-40B4-BE49-F238E27FC236}">
                          <a16:creationId xmlns:a16="http://schemas.microsoft.com/office/drawing/2014/main" id="{6FA42B56-71E9-CCDD-C182-277D21F96A7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2628" y="2423"/>
                      <a:ext cx="1724" cy="312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313" name="Freeform 97">
                      <a:extLst>
                        <a:ext uri="{FF2B5EF4-FFF2-40B4-BE49-F238E27FC236}">
                          <a16:creationId xmlns:a16="http://schemas.microsoft.com/office/drawing/2014/main" id="{BB110DBB-A331-549A-AF5E-338E4182321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3144576">
                      <a:off x="3751" y="3436"/>
                      <a:ext cx="925" cy="490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314" name="Group 98">
                    <a:extLst>
                      <a:ext uri="{FF2B5EF4-FFF2-40B4-BE49-F238E27FC236}">
                        <a16:creationId xmlns:a16="http://schemas.microsoft.com/office/drawing/2014/main" id="{DE0856D3-CA90-221F-AD57-850768A678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255" y="1838"/>
                    <a:ext cx="883" cy="2426"/>
                    <a:chOff x="3181" y="1866"/>
                    <a:chExt cx="883" cy="2426"/>
                  </a:xfrm>
                </p:grpSpPr>
                <p:sp>
                  <p:nvSpPr>
                    <p:cNvPr id="9315" name="Freeform 99">
                      <a:extLst>
                        <a:ext uri="{FF2B5EF4-FFF2-40B4-BE49-F238E27FC236}">
                          <a16:creationId xmlns:a16="http://schemas.microsoft.com/office/drawing/2014/main" id="{C433A6EC-6169-6577-AA94-F14FC08B139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2506" y="2541"/>
                      <a:ext cx="1650" cy="299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316" name="Freeform 100">
                      <a:extLst>
                        <a:ext uri="{FF2B5EF4-FFF2-40B4-BE49-F238E27FC236}">
                          <a16:creationId xmlns:a16="http://schemas.microsoft.com/office/drawing/2014/main" id="{FE33716E-5445-E8FE-3304-6689072909C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3745735">
                      <a:off x="3387" y="3615"/>
                      <a:ext cx="885" cy="469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317" name="Group 101">
                    <a:extLst>
                      <a:ext uri="{FF2B5EF4-FFF2-40B4-BE49-F238E27FC236}">
                        <a16:creationId xmlns:a16="http://schemas.microsoft.com/office/drawing/2014/main" id="{FCB4EF98-A408-6A46-7BBB-BC66C62158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80" y="1955"/>
                    <a:ext cx="619" cy="2386"/>
                    <a:chOff x="3006" y="1983"/>
                    <a:chExt cx="619" cy="2386"/>
                  </a:xfrm>
                </p:grpSpPr>
                <p:sp>
                  <p:nvSpPr>
                    <p:cNvPr id="9318" name="Freeform 102">
                      <a:extLst>
                        <a:ext uri="{FF2B5EF4-FFF2-40B4-BE49-F238E27FC236}">
                          <a16:creationId xmlns:a16="http://schemas.microsoft.com/office/drawing/2014/main" id="{09985D6B-94B0-E4F1-151C-33DFADA413D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2328" y="2661"/>
                      <a:ext cx="1601" cy="246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319" name="Freeform 103">
                      <a:extLst>
                        <a:ext uri="{FF2B5EF4-FFF2-40B4-BE49-F238E27FC236}">
                          <a16:creationId xmlns:a16="http://schemas.microsoft.com/office/drawing/2014/main" id="{47760C63-925D-2C84-31B6-C02541528C7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286818">
                      <a:off x="3002" y="3747"/>
                      <a:ext cx="859" cy="38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320" name="Group 104">
                    <a:extLst>
                      <a:ext uri="{FF2B5EF4-FFF2-40B4-BE49-F238E27FC236}">
                        <a16:creationId xmlns:a16="http://schemas.microsoft.com/office/drawing/2014/main" id="{D434AAFF-0E35-17FE-0105-75B88FFD87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93" y="2073"/>
                    <a:ext cx="405" cy="2219"/>
                    <a:chOff x="2819" y="2101"/>
                    <a:chExt cx="405" cy="2219"/>
                  </a:xfrm>
                </p:grpSpPr>
                <p:sp>
                  <p:nvSpPr>
                    <p:cNvPr id="9321" name="Freeform 105">
                      <a:extLst>
                        <a:ext uri="{FF2B5EF4-FFF2-40B4-BE49-F238E27FC236}">
                          <a16:creationId xmlns:a16="http://schemas.microsoft.com/office/drawing/2014/main" id="{E551EF22-E704-F691-574B-2DC62066A02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206" y="2714"/>
                      <a:ext cx="1471" cy="246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322" name="Freeform 106">
                      <a:extLst>
                        <a:ext uri="{FF2B5EF4-FFF2-40B4-BE49-F238E27FC236}">
                          <a16:creationId xmlns:a16="http://schemas.microsoft.com/office/drawing/2014/main" id="{C94804A5-74E4-AC0D-45DF-267C02FCEBF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4898956">
                      <a:off x="2636" y="3732"/>
                      <a:ext cx="790" cy="386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  <p:grpSp>
                <p:nvGrpSpPr>
                  <p:cNvPr id="9323" name="Group 107">
                    <a:extLst>
                      <a:ext uri="{FF2B5EF4-FFF2-40B4-BE49-F238E27FC236}">
                        <a16:creationId xmlns:a16="http://schemas.microsoft.com/office/drawing/2014/main" id="{2DB5932A-D073-E165-762B-87D175500A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372" y="2107"/>
                    <a:ext cx="426" cy="2185"/>
                    <a:chOff x="2287" y="2135"/>
                    <a:chExt cx="426" cy="2185"/>
                  </a:xfrm>
                </p:grpSpPr>
                <p:sp>
                  <p:nvSpPr>
                    <p:cNvPr id="9324" name="Freeform 108">
                      <a:extLst>
                        <a:ext uri="{FF2B5EF4-FFF2-40B4-BE49-F238E27FC236}">
                          <a16:creationId xmlns:a16="http://schemas.microsoft.com/office/drawing/2014/main" id="{1A48AFE1-7DF0-70BA-72A7-1DAC2878AA7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1900" y="2760"/>
                      <a:ext cx="1437" cy="188"/>
                    </a:xfrm>
                    <a:custGeom>
                      <a:avLst/>
                      <a:gdLst>
                        <a:gd name="T0" fmla="*/ 0 w 2736"/>
                        <a:gd name="T1" fmla="*/ 504 h 504"/>
                        <a:gd name="T2" fmla="*/ 864 w 2736"/>
                        <a:gd name="T3" fmla="*/ 168 h 504"/>
                        <a:gd name="T4" fmla="*/ 1776 w 2736"/>
                        <a:gd name="T5" fmla="*/ 24 h 504"/>
                        <a:gd name="T6" fmla="*/ 2736 w 2736"/>
                        <a:gd name="T7" fmla="*/ 24 h 504"/>
                        <a:gd name="T8" fmla="*/ 2720 w 2736"/>
                        <a:gd name="T9" fmla="*/ 103 h 504"/>
                        <a:gd name="T10" fmla="*/ 1764 w 2736"/>
                        <a:gd name="T11" fmla="*/ 103 h 504"/>
                        <a:gd name="T12" fmla="*/ 654 w 2736"/>
                        <a:gd name="T13" fmla="*/ 292 h 504"/>
                        <a:gd name="T14" fmla="*/ 0 w 2736"/>
                        <a:gd name="T15" fmla="*/ 504 h 50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736" h="504">
                          <a:moveTo>
                            <a:pt x="0" y="504"/>
                          </a:moveTo>
                          <a:cubicBezTo>
                            <a:pt x="24" y="488"/>
                            <a:pt x="568" y="248"/>
                            <a:pt x="864" y="168"/>
                          </a:cubicBezTo>
                          <a:cubicBezTo>
                            <a:pt x="1160" y="88"/>
                            <a:pt x="1464" y="48"/>
                            <a:pt x="1776" y="24"/>
                          </a:cubicBezTo>
                          <a:cubicBezTo>
                            <a:pt x="2088" y="0"/>
                            <a:pt x="2579" y="11"/>
                            <a:pt x="2736" y="24"/>
                          </a:cubicBezTo>
                          <a:lnTo>
                            <a:pt x="2720" y="103"/>
                          </a:lnTo>
                          <a:cubicBezTo>
                            <a:pt x="2558" y="116"/>
                            <a:pt x="2108" y="71"/>
                            <a:pt x="1764" y="103"/>
                          </a:cubicBezTo>
                          <a:cubicBezTo>
                            <a:pt x="1209" y="136"/>
                            <a:pt x="998" y="192"/>
                            <a:pt x="654" y="292"/>
                          </a:cubicBezTo>
                          <a:cubicBezTo>
                            <a:pt x="358" y="356"/>
                            <a:pt x="136" y="460"/>
                            <a:pt x="0" y="504"/>
                          </a:cubicBez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accent2"/>
                        </a:gs>
                        <a:gs pos="100000">
                          <a:schemeClr val="folHlink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  <p:sp>
                  <p:nvSpPr>
                    <p:cNvPr id="9325" name="Freeform 109">
                      <a:extLst>
                        <a:ext uri="{FF2B5EF4-FFF2-40B4-BE49-F238E27FC236}">
                          <a16:creationId xmlns:a16="http://schemas.microsoft.com/office/drawing/2014/main" id="{657F6622-8666-746B-F1B1-BA68A4B2033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hidden">
                    <a:xfrm rot="5755659">
                      <a:off x="2049" y="3787"/>
                      <a:ext cx="771" cy="295"/>
                    </a:xfrm>
                    <a:custGeom>
                      <a:avLst/>
                      <a:gdLst>
                        <a:gd name="T0" fmla="*/ 5 w 1769"/>
                        <a:gd name="T1" fmla="*/ 8 h 791"/>
                        <a:gd name="T2" fmla="*/ 485 w 1769"/>
                        <a:gd name="T3" fmla="*/ 56 h 791"/>
                        <a:gd name="T4" fmla="*/ 1157 w 1769"/>
                        <a:gd name="T5" fmla="*/ 200 h 791"/>
                        <a:gd name="T6" fmla="*/ 1611 w 1769"/>
                        <a:gd name="T7" fmla="*/ 432 h 791"/>
                        <a:gd name="T8" fmla="*/ 1756 w 1769"/>
                        <a:gd name="T9" fmla="*/ 609 h 791"/>
                        <a:gd name="T10" fmla="*/ 1689 w 1769"/>
                        <a:gd name="T11" fmla="*/ 787 h 791"/>
                        <a:gd name="T12" fmla="*/ 1589 w 1769"/>
                        <a:gd name="T13" fmla="*/ 632 h 791"/>
                        <a:gd name="T14" fmla="*/ 1389 w 1769"/>
                        <a:gd name="T15" fmla="*/ 454 h 791"/>
                        <a:gd name="T16" fmla="*/ 1109 w 1769"/>
                        <a:gd name="T17" fmla="*/ 296 h 791"/>
                        <a:gd name="T18" fmla="*/ 581 w 1769"/>
                        <a:gd name="T19" fmla="*/ 152 h 791"/>
                        <a:gd name="T20" fmla="*/ 0 w 1769"/>
                        <a:gd name="T21" fmla="*/ 76 h 791"/>
                        <a:gd name="T22" fmla="*/ 5 w 1769"/>
                        <a:gd name="T23" fmla="*/ 8 h 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769" h="791">
                          <a:moveTo>
                            <a:pt x="5" y="8"/>
                          </a:moveTo>
                          <a:cubicBezTo>
                            <a:pt x="85" y="0"/>
                            <a:pt x="293" y="24"/>
                            <a:pt x="485" y="56"/>
                          </a:cubicBezTo>
                          <a:cubicBezTo>
                            <a:pt x="677" y="88"/>
                            <a:pt x="969" y="137"/>
                            <a:pt x="1157" y="200"/>
                          </a:cubicBezTo>
                          <a:cubicBezTo>
                            <a:pt x="1345" y="263"/>
                            <a:pt x="1511" y="364"/>
                            <a:pt x="1611" y="432"/>
                          </a:cubicBezTo>
                          <a:cubicBezTo>
                            <a:pt x="1711" y="500"/>
                            <a:pt x="1743" y="550"/>
                            <a:pt x="1756" y="609"/>
                          </a:cubicBezTo>
                          <a:cubicBezTo>
                            <a:pt x="1769" y="668"/>
                            <a:pt x="1717" y="783"/>
                            <a:pt x="1689" y="787"/>
                          </a:cubicBezTo>
                          <a:cubicBezTo>
                            <a:pt x="1661" y="791"/>
                            <a:pt x="1639" y="687"/>
                            <a:pt x="1589" y="632"/>
                          </a:cubicBezTo>
                          <a:cubicBezTo>
                            <a:pt x="1539" y="577"/>
                            <a:pt x="1469" y="510"/>
                            <a:pt x="1389" y="454"/>
                          </a:cubicBezTo>
                          <a:cubicBezTo>
                            <a:pt x="1309" y="398"/>
                            <a:pt x="1244" y="346"/>
                            <a:pt x="1109" y="296"/>
                          </a:cubicBezTo>
                          <a:cubicBezTo>
                            <a:pt x="974" y="246"/>
                            <a:pt x="766" y="189"/>
                            <a:pt x="581" y="152"/>
                          </a:cubicBezTo>
                          <a:cubicBezTo>
                            <a:pt x="396" y="115"/>
                            <a:pt x="96" y="100"/>
                            <a:pt x="0" y="76"/>
                          </a:cubicBezTo>
                          <a:lnTo>
                            <a:pt x="5" y="8"/>
                          </a:lnTo>
                          <a:close/>
                        </a:path>
                      </a:pathLst>
                    </a:custGeom>
                    <a:gradFill rotWithShape="0">
                      <a:gsLst>
                        <a:gs pos="0">
                          <a:schemeClr val="folHlink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IN"/>
                    </a:p>
                  </p:txBody>
                </p:sp>
              </p:grpSp>
            </p:grpSp>
          </p:grpSp>
          <p:grpSp>
            <p:nvGrpSpPr>
              <p:cNvPr id="9326" name="Group 110">
                <a:extLst>
                  <a:ext uri="{FF2B5EF4-FFF2-40B4-BE49-F238E27FC236}">
                    <a16:creationId xmlns:a16="http://schemas.microsoft.com/office/drawing/2014/main" id="{E2BB609C-E211-F3CC-8FE9-09B8A3C6DD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4" y="313"/>
                <a:ext cx="5459" cy="3667"/>
                <a:chOff x="74" y="313"/>
                <a:chExt cx="5459" cy="3667"/>
              </a:xfrm>
            </p:grpSpPr>
            <p:grpSp>
              <p:nvGrpSpPr>
                <p:cNvPr id="9327" name="Group 111">
                  <a:extLst>
                    <a:ext uri="{FF2B5EF4-FFF2-40B4-BE49-F238E27FC236}">
                      <a16:creationId xmlns:a16="http://schemas.microsoft.com/office/drawing/2014/main" id="{8FA72E97-A51E-BB8E-9564-67B686AD0B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4" y="313"/>
                  <a:ext cx="5459" cy="3667"/>
                  <a:chOff x="74" y="313"/>
                  <a:chExt cx="5459" cy="3667"/>
                </a:xfrm>
              </p:grpSpPr>
              <p:sp>
                <p:nvSpPr>
                  <p:cNvPr id="9328" name="Arc 112">
                    <a:extLst>
                      <a:ext uri="{FF2B5EF4-FFF2-40B4-BE49-F238E27FC236}">
                        <a16:creationId xmlns:a16="http://schemas.microsoft.com/office/drawing/2014/main" id="{5E5DA0DE-2644-E178-F292-5763427A02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flipV="1">
                    <a:off x="2966" y="456"/>
                    <a:ext cx="2567" cy="2046"/>
                  </a:xfrm>
                  <a:custGeom>
                    <a:avLst/>
                    <a:gdLst>
                      <a:gd name="G0" fmla="+- 17826 0 0"/>
                      <a:gd name="G1" fmla="+- 0 0 0"/>
                      <a:gd name="G2" fmla="+- 21600 0 0"/>
                      <a:gd name="T0" fmla="*/ 36729 w 36729"/>
                      <a:gd name="T1" fmla="*/ 10451 h 21600"/>
                      <a:gd name="T2" fmla="*/ 0 w 36729"/>
                      <a:gd name="T3" fmla="*/ 12197 h 21600"/>
                      <a:gd name="T4" fmla="*/ 17826 w 36729"/>
                      <a:gd name="T5" fmla="*/ 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729" h="21600" fill="none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599"/>
                        </a:cubicBezTo>
                        <a:cubicBezTo>
                          <a:pt x="10696" y="21599"/>
                          <a:pt x="4025" y="18081"/>
                          <a:pt x="-1" y="12197"/>
                        </a:cubicBezTo>
                      </a:path>
                      <a:path w="36729" h="21600" stroke="0" extrusionOk="0">
                        <a:moveTo>
                          <a:pt x="36729" y="10451"/>
                        </a:moveTo>
                        <a:cubicBezTo>
                          <a:pt x="32926" y="17330"/>
                          <a:pt x="25686" y="21599"/>
                          <a:pt x="17826" y="21599"/>
                        </a:cubicBezTo>
                        <a:cubicBezTo>
                          <a:pt x="10696" y="21599"/>
                          <a:pt x="4025" y="18081"/>
                          <a:pt x="-1" y="12197"/>
                        </a:cubicBezTo>
                        <a:lnTo>
                          <a:pt x="17826" y="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9329" name="Arc 113">
                    <a:extLst>
                      <a:ext uri="{FF2B5EF4-FFF2-40B4-BE49-F238E27FC236}">
                        <a16:creationId xmlns:a16="http://schemas.microsoft.com/office/drawing/2014/main" id="{66471594-331D-B3F8-454F-DBF8DD86BE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flipH="1">
                    <a:off x="388" y="1601"/>
                    <a:ext cx="2016" cy="2379"/>
                  </a:xfrm>
                  <a:custGeom>
                    <a:avLst/>
                    <a:gdLst>
                      <a:gd name="G0" fmla="+- 8873 0 0"/>
                      <a:gd name="G1" fmla="+- 21600 0 0"/>
                      <a:gd name="G2" fmla="+- 21600 0 0"/>
                      <a:gd name="T0" fmla="*/ 0 w 30473"/>
                      <a:gd name="T1" fmla="*/ 1907 h 22305"/>
                      <a:gd name="T2" fmla="*/ 30462 w 30473"/>
                      <a:gd name="T3" fmla="*/ 22305 h 22305"/>
                      <a:gd name="T4" fmla="*/ 8873 w 30473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0473" h="22305" fill="none" extrusionOk="0">
                        <a:moveTo>
                          <a:pt x="-1" y="1906"/>
                        </a:moveTo>
                        <a:cubicBezTo>
                          <a:pt x="2789" y="649"/>
                          <a:pt x="5813" y="0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</a:path>
                      <a:path w="30473" h="22305" stroke="0" extrusionOk="0">
                        <a:moveTo>
                          <a:pt x="-1" y="1906"/>
                        </a:moveTo>
                        <a:cubicBezTo>
                          <a:pt x="2789" y="649"/>
                          <a:pt x="5813" y="0"/>
                          <a:pt x="8873" y="0"/>
                        </a:cubicBezTo>
                        <a:cubicBezTo>
                          <a:pt x="20802" y="0"/>
                          <a:pt x="30473" y="9670"/>
                          <a:pt x="30473" y="21600"/>
                        </a:cubicBezTo>
                        <a:cubicBezTo>
                          <a:pt x="30473" y="21835"/>
                          <a:pt x="30469" y="22070"/>
                          <a:pt x="30461" y="22304"/>
                        </a:cubicBezTo>
                        <a:lnTo>
                          <a:pt x="8873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9330" name="Arc 114">
                    <a:extLst>
                      <a:ext uri="{FF2B5EF4-FFF2-40B4-BE49-F238E27FC236}">
                        <a16:creationId xmlns:a16="http://schemas.microsoft.com/office/drawing/2014/main" id="{102EC441-098D-DD05-84B5-076AC349EAB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>
                    <a:off x="3029" y="1181"/>
                    <a:ext cx="1426" cy="2379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4812"/>
                      <a:gd name="T1" fmla="*/ 4512 h 22305"/>
                      <a:gd name="T2" fmla="*/ 34801 w 34812"/>
                      <a:gd name="T3" fmla="*/ 22305 h 22305"/>
                      <a:gd name="T4" fmla="*/ 13212 w 34812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4812" h="22305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0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</a:path>
                      <a:path w="34812" h="22305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0"/>
                          <a:pt x="13212" y="0"/>
                        </a:cubicBezTo>
                        <a:cubicBezTo>
                          <a:pt x="25141" y="0"/>
                          <a:pt x="34812" y="9670"/>
                          <a:pt x="34812" y="21600"/>
                        </a:cubicBezTo>
                        <a:cubicBezTo>
                          <a:pt x="34812" y="21835"/>
                          <a:pt x="34808" y="22070"/>
                          <a:pt x="34800" y="22304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9331" name="Arc 115">
                    <a:extLst>
                      <a:ext uri="{FF2B5EF4-FFF2-40B4-BE49-F238E27FC236}">
                        <a16:creationId xmlns:a16="http://schemas.microsoft.com/office/drawing/2014/main" id="{5F58B072-32E1-165B-7B74-B9CBF11184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flipH="1">
                    <a:off x="74" y="813"/>
                    <a:ext cx="2540" cy="2379"/>
                  </a:xfrm>
                  <a:custGeom>
                    <a:avLst/>
                    <a:gdLst>
                      <a:gd name="G0" fmla="+- 15230 0 0"/>
                      <a:gd name="G1" fmla="+- 21600 0 0"/>
                      <a:gd name="G2" fmla="+- 21600 0 0"/>
                      <a:gd name="T0" fmla="*/ 0 w 36830"/>
                      <a:gd name="T1" fmla="*/ 6283 h 22305"/>
                      <a:gd name="T2" fmla="*/ 36819 w 36830"/>
                      <a:gd name="T3" fmla="*/ 22305 h 22305"/>
                      <a:gd name="T4" fmla="*/ 15230 w 36830"/>
                      <a:gd name="T5" fmla="*/ 21600 h 22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830" h="22305" fill="none" extrusionOk="0">
                        <a:moveTo>
                          <a:pt x="0" y="6283"/>
                        </a:moveTo>
                        <a:cubicBezTo>
                          <a:pt x="4047" y="2258"/>
                          <a:pt x="9522" y="0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</a:path>
                      <a:path w="36830" h="22305" stroke="0" extrusionOk="0">
                        <a:moveTo>
                          <a:pt x="0" y="6283"/>
                        </a:moveTo>
                        <a:cubicBezTo>
                          <a:pt x="4047" y="2258"/>
                          <a:pt x="9522" y="0"/>
                          <a:pt x="15230" y="0"/>
                        </a:cubicBezTo>
                        <a:cubicBezTo>
                          <a:pt x="27159" y="0"/>
                          <a:pt x="36830" y="9670"/>
                          <a:pt x="36830" y="21600"/>
                        </a:cubicBezTo>
                        <a:cubicBezTo>
                          <a:pt x="36830" y="21835"/>
                          <a:pt x="36826" y="22070"/>
                          <a:pt x="36818" y="22304"/>
                        </a:cubicBezTo>
                        <a:lnTo>
                          <a:pt x="1523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9332" name="Arc 116">
                    <a:extLst>
                      <a:ext uri="{FF2B5EF4-FFF2-40B4-BE49-F238E27FC236}">
                        <a16:creationId xmlns:a16="http://schemas.microsoft.com/office/drawing/2014/main" id="{65201A93-D6FD-9455-39D1-492872C8F6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flipH="1">
                    <a:off x="790" y="313"/>
                    <a:ext cx="1850" cy="2304"/>
                  </a:xfrm>
                  <a:custGeom>
                    <a:avLst/>
                    <a:gdLst>
                      <a:gd name="G0" fmla="+- 18231 0 0"/>
                      <a:gd name="G1" fmla="+- 21600 0 0"/>
                      <a:gd name="G2" fmla="+- 21600 0 0"/>
                      <a:gd name="T0" fmla="*/ 0 w 31881"/>
                      <a:gd name="T1" fmla="*/ 10016 h 21600"/>
                      <a:gd name="T2" fmla="*/ 31881 w 31881"/>
                      <a:gd name="T3" fmla="*/ 4860 h 21600"/>
                      <a:gd name="T4" fmla="*/ 18231 w 31881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881" h="21600" fill="none" extrusionOk="0">
                        <a:moveTo>
                          <a:pt x="-1" y="10015"/>
                        </a:moveTo>
                        <a:cubicBezTo>
                          <a:pt x="3963" y="3778"/>
                          <a:pt x="10840" y="0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</a:path>
                      <a:path w="31881" h="21600" stroke="0" extrusionOk="0">
                        <a:moveTo>
                          <a:pt x="-1" y="10015"/>
                        </a:moveTo>
                        <a:cubicBezTo>
                          <a:pt x="3963" y="3778"/>
                          <a:pt x="10840" y="0"/>
                          <a:pt x="18231" y="0"/>
                        </a:cubicBezTo>
                        <a:cubicBezTo>
                          <a:pt x="23204" y="0"/>
                          <a:pt x="28026" y="1716"/>
                          <a:pt x="31881" y="4859"/>
                        </a:cubicBezTo>
                        <a:lnTo>
                          <a:pt x="18231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9333" name="Arc 117">
                    <a:extLst>
                      <a:ext uri="{FF2B5EF4-FFF2-40B4-BE49-F238E27FC236}">
                        <a16:creationId xmlns:a16="http://schemas.microsoft.com/office/drawing/2014/main" id="{514F3228-10CF-3F4F-81E8-F3107770C7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>
                    <a:off x="2763" y="1281"/>
                    <a:ext cx="764" cy="2304"/>
                  </a:xfrm>
                  <a:custGeom>
                    <a:avLst/>
                    <a:gdLst>
                      <a:gd name="G0" fmla="+- 13212 0 0"/>
                      <a:gd name="G1" fmla="+- 21600 0 0"/>
                      <a:gd name="G2" fmla="+- 21600 0 0"/>
                      <a:gd name="T0" fmla="*/ 0 w 31146"/>
                      <a:gd name="T1" fmla="*/ 4512 h 21600"/>
                      <a:gd name="T2" fmla="*/ 31146 w 31146"/>
                      <a:gd name="T3" fmla="*/ 9561 h 21600"/>
                      <a:gd name="T4" fmla="*/ 13212 w 3114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1146" h="21600" fill="none" extrusionOk="0">
                        <a:moveTo>
                          <a:pt x="-1" y="4511"/>
                        </a:moveTo>
                        <a:cubicBezTo>
                          <a:pt x="3783" y="1586"/>
                          <a:pt x="8429" y="0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</a:path>
                      <a:path w="31146" h="21600" stroke="0" extrusionOk="0">
                        <a:moveTo>
                          <a:pt x="-1" y="4511"/>
                        </a:moveTo>
                        <a:cubicBezTo>
                          <a:pt x="3783" y="1586"/>
                          <a:pt x="8429" y="0"/>
                          <a:pt x="13212" y="0"/>
                        </a:cubicBezTo>
                        <a:cubicBezTo>
                          <a:pt x="20409" y="0"/>
                          <a:pt x="27134" y="3585"/>
                          <a:pt x="31145" y="9561"/>
                        </a:cubicBezTo>
                        <a:lnTo>
                          <a:pt x="13212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9334" name="Freeform 118">
                    <a:extLst>
                      <a:ext uri="{FF2B5EF4-FFF2-40B4-BE49-F238E27FC236}">
                        <a16:creationId xmlns:a16="http://schemas.microsoft.com/office/drawing/2014/main" id="{54D6F1EB-3DCB-EC37-2690-1976A20EB5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flipH="1">
                    <a:off x="1800" y="438"/>
                    <a:ext cx="418" cy="1524"/>
                  </a:xfrm>
                  <a:custGeom>
                    <a:avLst/>
                    <a:gdLst>
                      <a:gd name="T0" fmla="*/ 0 w 776"/>
                      <a:gd name="T1" fmla="*/ 64 h 2368"/>
                      <a:gd name="T2" fmla="*/ 240 w 776"/>
                      <a:gd name="T3" fmla="*/ 16 h 2368"/>
                      <a:gd name="T4" fmla="*/ 96 w 776"/>
                      <a:gd name="T5" fmla="*/ 160 h 2368"/>
                      <a:gd name="T6" fmla="*/ 336 w 776"/>
                      <a:gd name="T7" fmla="*/ 160 h 2368"/>
                      <a:gd name="T8" fmla="*/ 192 w 776"/>
                      <a:gd name="T9" fmla="*/ 304 h 2368"/>
                      <a:gd name="T10" fmla="*/ 384 w 776"/>
                      <a:gd name="T11" fmla="*/ 352 h 2368"/>
                      <a:gd name="T12" fmla="*/ 288 w 776"/>
                      <a:gd name="T13" fmla="*/ 448 h 2368"/>
                      <a:gd name="T14" fmla="*/ 480 w 776"/>
                      <a:gd name="T15" fmla="*/ 496 h 2368"/>
                      <a:gd name="T16" fmla="*/ 384 w 776"/>
                      <a:gd name="T17" fmla="*/ 592 h 2368"/>
                      <a:gd name="T18" fmla="*/ 528 w 776"/>
                      <a:gd name="T19" fmla="*/ 640 h 2368"/>
                      <a:gd name="T20" fmla="*/ 480 w 776"/>
                      <a:gd name="T21" fmla="*/ 736 h 2368"/>
                      <a:gd name="T22" fmla="*/ 576 w 776"/>
                      <a:gd name="T23" fmla="*/ 832 h 2368"/>
                      <a:gd name="T24" fmla="*/ 576 w 776"/>
                      <a:gd name="T25" fmla="*/ 928 h 2368"/>
                      <a:gd name="T26" fmla="*/ 672 w 776"/>
                      <a:gd name="T27" fmla="*/ 1072 h 2368"/>
                      <a:gd name="T28" fmla="*/ 624 w 776"/>
                      <a:gd name="T29" fmla="*/ 1216 h 2368"/>
                      <a:gd name="T30" fmla="*/ 720 w 776"/>
                      <a:gd name="T31" fmla="*/ 1312 h 2368"/>
                      <a:gd name="T32" fmla="*/ 672 w 776"/>
                      <a:gd name="T33" fmla="*/ 1456 h 2368"/>
                      <a:gd name="T34" fmla="*/ 720 w 776"/>
                      <a:gd name="T35" fmla="*/ 1600 h 2368"/>
                      <a:gd name="T36" fmla="*/ 672 w 776"/>
                      <a:gd name="T37" fmla="*/ 1696 h 2368"/>
                      <a:gd name="T38" fmla="*/ 768 w 776"/>
                      <a:gd name="T39" fmla="*/ 1840 h 2368"/>
                      <a:gd name="T40" fmla="*/ 720 w 776"/>
                      <a:gd name="T41" fmla="*/ 1984 h 2368"/>
                      <a:gd name="T42" fmla="*/ 768 w 776"/>
                      <a:gd name="T43" fmla="*/ 2176 h 2368"/>
                      <a:gd name="T44" fmla="*/ 720 w 776"/>
                      <a:gd name="T45" fmla="*/ 2224 h 2368"/>
                      <a:gd name="T46" fmla="*/ 768 w 776"/>
                      <a:gd name="T47" fmla="*/ 2368 h 23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776" h="2368">
                        <a:moveTo>
                          <a:pt x="0" y="64"/>
                        </a:moveTo>
                        <a:cubicBezTo>
                          <a:pt x="112" y="32"/>
                          <a:pt x="224" y="0"/>
                          <a:pt x="240" y="16"/>
                        </a:cubicBezTo>
                        <a:cubicBezTo>
                          <a:pt x="256" y="32"/>
                          <a:pt x="80" y="136"/>
                          <a:pt x="96" y="160"/>
                        </a:cubicBezTo>
                        <a:cubicBezTo>
                          <a:pt x="112" y="184"/>
                          <a:pt x="320" y="136"/>
                          <a:pt x="336" y="160"/>
                        </a:cubicBezTo>
                        <a:cubicBezTo>
                          <a:pt x="352" y="184"/>
                          <a:pt x="184" y="272"/>
                          <a:pt x="192" y="304"/>
                        </a:cubicBezTo>
                        <a:cubicBezTo>
                          <a:pt x="200" y="336"/>
                          <a:pt x="368" y="328"/>
                          <a:pt x="384" y="352"/>
                        </a:cubicBezTo>
                        <a:cubicBezTo>
                          <a:pt x="400" y="376"/>
                          <a:pt x="272" y="424"/>
                          <a:pt x="288" y="448"/>
                        </a:cubicBezTo>
                        <a:cubicBezTo>
                          <a:pt x="304" y="472"/>
                          <a:pt x="464" y="472"/>
                          <a:pt x="480" y="496"/>
                        </a:cubicBezTo>
                        <a:cubicBezTo>
                          <a:pt x="496" y="520"/>
                          <a:pt x="376" y="568"/>
                          <a:pt x="384" y="592"/>
                        </a:cubicBezTo>
                        <a:cubicBezTo>
                          <a:pt x="392" y="616"/>
                          <a:pt x="512" y="616"/>
                          <a:pt x="528" y="640"/>
                        </a:cubicBezTo>
                        <a:cubicBezTo>
                          <a:pt x="544" y="664"/>
                          <a:pt x="472" y="704"/>
                          <a:pt x="480" y="736"/>
                        </a:cubicBezTo>
                        <a:cubicBezTo>
                          <a:pt x="488" y="768"/>
                          <a:pt x="560" y="800"/>
                          <a:pt x="576" y="832"/>
                        </a:cubicBezTo>
                        <a:cubicBezTo>
                          <a:pt x="592" y="864"/>
                          <a:pt x="560" y="888"/>
                          <a:pt x="576" y="928"/>
                        </a:cubicBezTo>
                        <a:cubicBezTo>
                          <a:pt x="592" y="968"/>
                          <a:pt x="664" y="1024"/>
                          <a:pt x="672" y="1072"/>
                        </a:cubicBezTo>
                        <a:cubicBezTo>
                          <a:pt x="680" y="1120"/>
                          <a:pt x="616" y="1176"/>
                          <a:pt x="624" y="1216"/>
                        </a:cubicBezTo>
                        <a:cubicBezTo>
                          <a:pt x="632" y="1256"/>
                          <a:pt x="712" y="1272"/>
                          <a:pt x="720" y="1312"/>
                        </a:cubicBezTo>
                        <a:cubicBezTo>
                          <a:pt x="728" y="1352"/>
                          <a:pt x="672" y="1408"/>
                          <a:pt x="672" y="1456"/>
                        </a:cubicBezTo>
                        <a:cubicBezTo>
                          <a:pt x="672" y="1504"/>
                          <a:pt x="720" y="1560"/>
                          <a:pt x="720" y="1600"/>
                        </a:cubicBezTo>
                        <a:cubicBezTo>
                          <a:pt x="720" y="1640"/>
                          <a:pt x="664" y="1656"/>
                          <a:pt x="672" y="1696"/>
                        </a:cubicBezTo>
                        <a:cubicBezTo>
                          <a:pt x="680" y="1736"/>
                          <a:pt x="760" y="1792"/>
                          <a:pt x="768" y="1840"/>
                        </a:cubicBezTo>
                        <a:cubicBezTo>
                          <a:pt x="776" y="1888"/>
                          <a:pt x="720" y="1928"/>
                          <a:pt x="720" y="1984"/>
                        </a:cubicBezTo>
                        <a:cubicBezTo>
                          <a:pt x="720" y="2040"/>
                          <a:pt x="768" y="2136"/>
                          <a:pt x="768" y="2176"/>
                        </a:cubicBezTo>
                        <a:cubicBezTo>
                          <a:pt x="768" y="2216"/>
                          <a:pt x="720" y="2192"/>
                          <a:pt x="720" y="2224"/>
                        </a:cubicBezTo>
                        <a:cubicBezTo>
                          <a:pt x="720" y="2256"/>
                          <a:pt x="744" y="2312"/>
                          <a:pt x="768" y="2368"/>
                        </a:cubicBezTo>
                      </a:path>
                    </a:pathLst>
                  </a:custGeom>
                  <a:noFill/>
                  <a:ln w="9525">
                    <a:solidFill>
                      <a:schemeClr val="folHlink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sp>
              <p:nvSpPr>
                <p:cNvPr id="9335" name="Freeform 119">
                  <a:extLst>
                    <a:ext uri="{FF2B5EF4-FFF2-40B4-BE49-F238E27FC236}">
                      <a16:creationId xmlns:a16="http://schemas.microsoft.com/office/drawing/2014/main" id="{B6F48667-9290-422E-87DC-976DE458E05E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 rot="20253369">
                  <a:off x="3280" y="1529"/>
                  <a:ext cx="442" cy="837"/>
                </a:xfrm>
                <a:custGeom>
                  <a:avLst/>
                  <a:gdLst>
                    <a:gd name="T0" fmla="*/ 0 w 776"/>
                    <a:gd name="T1" fmla="*/ 64 h 2368"/>
                    <a:gd name="T2" fmla="*/ 240 w 776"/>
                    <a:gd name="T3" fmla="*/ 16 h 2368"/>
                    <a:gd name="T4" fmla="*/ 96 w 776"/>
                    <a:gd name="T5" fmla="*/ 160 h 2368"/>
                    <a:gd name="T6" fmla="*/ 336 w 776"/>
                    <a:gd name="T7" fmla="*/ 160 h 2368"/>
                    <a:gd name="T8" fmla="*/ 192 w 776"/>
                    <a:gd name="T9" fmla="*/ 304 h 2368"/>
                    <a:gd name="T10" fmla="*/ 384 w 776"/>
                    <a:gd name="T11" fmla="*/ 352 h 2368"/>
                    <a:gd name="T12" fmla="*/ 288 w 776"/>
                    <a:gd name="T13" fmla="*/ 448 h 2368"/>
                    <a:gd name="T14" fmla="*/ 480 w 776"/>
                    <a:gd name="T15" fmla="*/ 496 h 2368"/>
                    <a:gd name="T16" fmla="*/ 384 w 776"/>
                    <a:gd name="T17" fmla="*/ 592 h 2368"/>
                    <a:gd name="T18" fmla="*/ 528 w 776"/>
                    <a:gd name="T19" fmla="*/ 640 h 2368"/>
                    <a:gd name="T20" fmla="*/ 480 w 776"/>
                    <a:gd name="T21" fmla="*/ 736 h 2368"/>
                    <a:gd name="T22" fmla="*/ 576 w 776"/>
                    <a:gd name="T23" fmla="*/ 832 h 2368"/>
                    <a:gd name="T24" fmla="*/ 576 w 776"/>
                    <a:gd name="T25" fmla="*/ 928 h 2368"/>
                    <a:gd name="T26" fmla="*/ 672 w 776"/>
                    <a:gd name="T27" fmla="*/ 1072 h 2368"/>
                    <a:gd name="T28" fmla="*/ 624 w 776"/>
                    <a:gd name="T29" fmla="*/ 1216 h 2368"/>
                    <a:gd name="T30" fmla="*/ 720 w 776"/>
                    <a:gd name="T31" fmla="*/ 1312 h 2368"/>
                    <a:gd name="T32" fmla="*/ 672 w 776"/>
                    <a:gd name="T33" fmla="*/ 1456 h 2368"/>
                    <a:gd name="T34" fmla="*/ 720 w 776"/>
                    <a:gd name="T35" fmla="*/ 1600 h 2368"/>
                    <a:gd name="T36" fmla="*/ 672 w 776"/>
                    <a:gd name="T37" fmla="*/ 1696 h 2368"/>
                    <a:gd name="T38" fmla="*/ 768 w 776"/>
                    <a:gd name="T39" fmla="*/ 1840 h 2368"/>
                    <a:gd name="T40" fmla="*/ 720 w 776"/>
                    <a:gd name="T41" fmla="*/ 1984 h 2368"/>
                    <a:gd name="T42" fmla="*/ 768 w 776"/>
                    <a:gd name="T43" fmla="*/ 2176 h 2368"/>
                    <a:gd name="T44" fmla="*/ 720 w 776"/>
                    <a:gd name="T45" fmla="*/ 2224 h 2368"/>
                    <a:gd name="T46" fmla="*/ 768 w 776"/>
                    <a:gd name="T47" fmla="*/ 2368 h 23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76" h="2368">
                      <a:moveTo>
                        <a:pt x="0" y="64"/>
                      </a:moveTo>
                      <a:cubicBezTo>
                        <a:pt x="112" y="32"/>
                        <a:pt x="224" y="0"/>
                        <a:pt x="240" y="16"/>
                      </a:cubicBezTo>
                      <a:cubicBezTo>
                        <a:pt x="256" y="32"/>
                        <a:pt x="80" y="136"/>
                        <a:pt x="96" y="160"/>
                      </a:cubicBezTo>
                      <a:cubicBezTo>
                        <a:pt x="112" y="184"/>
                        <a:pt x="320" y="136"/>
                        <a:pt x="336" y="160"/>
                      </a:cubicBezTo>
                      <a:cubicBezTo>
                        <a:pt x="352" y="184"/>
                        <a:pt x="184" y="272"/>
                        <a:pt x="192" y="304"/>
                      </a:cubicBezTo>
                      <a:cubicBezTo>
                        <a:pt x="200" y="336"/>
                        <a:pt x="368" y="328"/>
                        <a:pt x="384" y="352"/>
                      </a:cubicBezTo>
                      <a:cubicBezTo>
                        <a:pt x="400" y="376"/>
                        <a:pt x="272" y="424"/>
                        <a:pt x="288" y="448"/>
                      </a:cubicBezTo>
                      <a:cubicBezTo>
                        <a:pt x="304" y="472"/>
                        <a:pt x="464" y="472"/>
                        <a:pt x="480" y="496"/>
                      </a:cubicBezTo>
                      <a:cubicBezTo>
                        <a:pt x="496" y="520"/>
                        <a:pt x="376" y="568"/>
                        <a:pt x="384" y="592"/>
                      </a:cubicBezTo>
                      <a:cubicBezTo>
                        <a:pt x="392" y="616"/>
                        <a:pt x="512" y="616"/>
                        <a:pt x="528" y="640"/>
                      </a:cubicBezTo>
                      <a:cubicBezTo>
                        <a:pt x="544" y="664"/>
                        <a:pt x="472" y="704"/>
                        <a:pt x="480" y="736"/>
                      </a:cubicBezTo>
                      <a:cubicBezTo>
                        <a:pt x="488" y="768"/>
                        <a:pt x="560" y="800"/>
                        <a:pt x="576" y="832"/>
                      </a:cubicBezTo>
                      <a:cubicBezTo>
                        <a:pt x="592" y="864"/>
                        <a:pt x="560" y="888"/>
                        <a:pt x="576" y="928"/>
                      </a:cubicBezTo>
                      <a:cubicBezTo>
                        <a:pt x="592" y="968"/>
                        <a:pt x="664" y="1024"/>
                        <a:pt x="672" y="1072"/>
                      </a:cubicBezTo>
                      <a:cubicBezTo>
                        <a:pt x="680" y="1120"/>
                        <a:pt x="616" y="1176"/>
                        <a:pt x="624" y="1216"/>
                      </a:cubicBezTo>
                      <a:cubicBezTo>
                        <a:pt x="632" y="1256"/>
                        <a:pt x="712" y="1272"/>
                        <a:pt x="720" y="1312"/>
                      </a:cubicBezTo>
                      <a:cubicBezTo>
                        <a:pt x="728" y="1352"/>
                        <a:pt x="672" y="1408"/>
                        <a:pt x="672" y="1456"/>
                      </a:cubicBezTo>
                      <a:cubicBezTo>
                        <a:pt x="672" y="1504"/>
                        <a:pt x="720" y="1560"/>
                        <a:pt x="720" y="1600"/>
                      </a:cubicBezTo>
                      <a:cubicBezTo>
                        <a:pt x="720" y="1640"/>
                        <a:pt x="664" y="1656"/>
                        <a:pt x="672" y="1696"/>
                      </a:cubicBezTo>
                      <a:cubicBezTo>
                        <a:pt x="680" y="1736"/>
                        <a:pt x="760" y="1792"/>
                        <a:pt x="768" y="1840"/>
                      </a:cubicBezTo>
                      <a:cubicBezTo>
                        <a:pt x="776" y="1888"/>
                        <a:pt x="720" y="1928"/>
                        <a:pt x="720" y="1984"/>
                      </a:cubicBezTo>
                      <a:cubicBezTo>
                        <a:pt x="720" y="2040"/>
                        <a:pt x="768" y="2136"/>
                        <a:pt x="768" y="2176"/>
                      </a:cubicBezTo>
                      <a:cubicBezTo>
                        <a:pt x="768" y="2216"/>
                        <a:pt x="720" y="2192"/>
                        <a:pt x="720" y="2224"/>
                      </a:cubicBezTo>
                      <a:cubicBezTo>
                        <a:pt x="720" y="2256"/>
                        <a:pt x="744" y="2312"/>
                        <a:pt x="768" y="2368"/>
                      </a:cubicBezTo>
                    </a:path>
                  </a:pathLst>
                </a:cu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</p:grpSp>
        </p:grpSp>
        <p:grpSp>
          <p:nvGrpSpPr>
            <p:cNvPr id="9336" name="Group 120">
              <a:extLst>
                <a:ext uri="{FF2B5EF4-FFF2-40B4-BE49-F238E27FC236}">
                  <a16:creationId xmlns:a16="http://schemas.microsoft.com/office/drawing/2014/main" id="{A6F3055C-844D-AC2A-BF40-605ECA29FC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6" y="449"/>
              <a:ext cx="4038" cy="2966"/>
              <a:chOff x="210" y="337"/>
              <a:chExt cx="5198" cy="3818"/>
            </a:xfrm>
          </p:grpSpPr>
          <p:sp>
            <p:nvSpPr>
              <p:cNvPr id="9337" name="Freeform 121">
                <a:extLst>
                  <a:ext uri="{FF2B5EF4-FFF2-40B4-BE49-F238E27FC236}">
                    <a16:creationId xmlns:a16="http://schemas.microsoft.com/office/drawing/2014/main" id="{C1AEE07C-6493-397F-2EFC-81C744A00C5A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1934" y="2382"/>
                <a:ext cx="485" cy="1479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9338" name="Arc 122">
                <a:extLst>
                  <a:ext uri="{FF2B5EF4-FFF2-40B4-BE49-F238E27FC236}">
                    <a16:creationId xmlns:a16="http://schemas.microsoft.com/office/drawing/2014/main" id="{6D8CC6F1-B7A5-B4C3-FDB4-C3230833D9DA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1054" y="1851"/>
                <a:ext cx="2122" cy="2304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9339" name="Arc 123">
                <a:extLst>
                  <a:ext uri="{FF2B5EF4-FFF2-40B4-BE49-F238E27FC236}">
                    <a16:creationId xmlns:a16="http://schemas.microsoft.com/office/drawing/2014/main" id="{FC3BB942-9886-0E8B-2666-C61FA1350DE1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1266" y="1480"/>
                <a:ext cx="1244" cy="2379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0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0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9340" name="Arc 124">
                <a:extLst>
                  <a:ext uri="{FF2B5EF4-FFF2-40B4-BE49-F238E27FC236}">
                    <a16:creationId xmlns:a16="http://schemas.microsoft.com/office/drawing/2014/main" id="{393BFE54-2C3B-EB7B-7860-762A265ED0A5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210" y="1168"/>
                <a:ext cx="2376" cy="2379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0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0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9341" name="Arc 125">
                <a:extLst>
                  <a:ext uri="{FF2B5EF4-FFF2-40B4-BE49-F238E27FC236}">
                    <a16:creationId xmlns:a16="http://schemas.microsoft.com/office/drawing/2014/main" id="{E14523CD-9F3C-953D-8A47-2CC37C13582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840" y="1503"/>
                <a:ext cx="381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9342" name="Arc 126">
                <a:extLst>
                  <a:ext uri="{FF2B5EF4-FFF2-40B4-BE49-F238E27FC236}">
                    <a16:creationId xmlns:a16="http://schemas.microsoft.com/office/drawing/2014/main" id="{8E098F6D-4F43-6B20-C244-3C135E085F6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40" y="1492"/>
                <a:ext cx="1004" cy="2379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9343" name="Freeform 127">
                <a:extLst>
                  <a:ext uri="{FF2B5EF4-FFF2-40B4-BE49-F238E27FC236}">
                    <a16:creationId xmlns:a16="http://schemas.microsoft.com/office/drawing/2014/main" id="{CE4943DF-C37B-6ECD-8892-71E25AB0EA1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301" y="2635"/>
                <a:ext cx="485" cy="1479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9344" name="Freeform 128">
                <a:extLst>
                  <a:ext uri="{FF2B5EF4-FFF2-40B4-BE49-F238E27FC236}">
                    <a16:creationId xmlns:a16="http://schemas.microsoft.com/office/drawing/2014/main" id="{4780E957-CA42-7966-F22B-A4C5624B631C}"/>
                  </a:ext>
                </a:extLst>
              </p:cNvPr>
              <p:cNvSpPr>
                <a:spLocks/>
              </p:cNvSpPr>
              <p:nvPr/>
            </p:nvSpPr>
            <p:spPr bwMode="hidden">
              <a:xfrm rot="19660755" flipV="1">
                <a:off x="2546" y="2150"/>
                <a:ext cx="442" cy="83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9345" name="Freeform 129">
                <a:extLst>
                  <a:ext uri="{FF2B5EF4-FFF2-40B4-BE49-F238E27FC236}">
                    <a16:creationId xmlns:a16="http://schemas.microsoft.com/office/drawing/2014/main" id="{9837AB66-C973-A438-AC92-0F235688146D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489" y="2504"/>
                <a:ext cx="1085" cy="1524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9346" name="Freeform 130">
                <a:extLst>
                  <a:ext uri="{FF2B5EF4-FFF2-40B4-BE49-F238E27FC236}">
                    <a16:creationId xmlns:a16="http://schemas.microsoft.com/office/drawing/2014/main" id="{FF42EEFD-2FC3-BF06-0183-E9FCDB34B9B5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1000" y="893"/>
                <a:ext cx="696" cy="1524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9347" name="Freeform 131">
                <a:extLst>
                  <a:ext uri="{FF2B5EF4-FFF2-40B4-BE49-F238E27FC236}">
                    <a16:creationId xmlns:a16="http://schemas.microsoft.com/office/drawing/2014/main" id="{83CE6DAE-B880-0FA2-82BA-C69497BE820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01" y="2280"/>
                <a:ext cx="1007" cy="1601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9348" name="Freeform 132">
                <a:extLst>
                  <a:ext uri="{FF2B5EF4-FFF2-40B4-BE49-F238E27FC236}">
                    <a16:creationId xmlns:a16="http://schemas.microsoft.com/office/drawing/2014/main" id="{B7555EDD-BC77-D1F7-4337-7F9E5B2E037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878" y="1470"/>
                <a:ext cx="1518" cy="106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9349" name="Freeform 133">
                <a:extLst>
                  <a:ext uri="{FF2B5EF4-FFF2-40B4-BE49-F238E27FC236}">
                    <a16:creationId xmlns:a16="http://schemas.microsoft.com/office/drawing/2014/main" id="{6F8A6849-D0C9-A73F-99CA-964F266408F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934" y="337"/>
                <a:ext cx="663" cy="1434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9350" name="Freeform 134">
                <a:extLst>
                  <a:ext uri="{FF2B5EF4-FFF2-40B4-BE49-F238E27FC236}">
                    <a16:creationId xmlns:a16="http://schemas.microsoft.com/office/drawing/2014/main" id="{86BF8898-E3F1-576B-4017-10605980C217}"/>
                  </a:ext>
                </a:extLst>
              </p:cNvPr>
              <p:cNvSpPr>
                <a:spLocks/>
              </p:cNvSpPr>
              <p:nvPr/>
            </p:nvSpPr>
            <p:spPr bwMode="hidden">
              <a:xfrm rot="1346631" flipH="1">
                <a:off x="1702" y="1506"/>
                <a:ext cx="442" cy="83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sp>
        <p:nvSpPr>
          <p:cNvPr id="9351" name="Rectangle 135">
            <a:extLst>
              <a:ext uri="{FF2B5EF4-FFF2-40B4-BE49-F238E27FC236}">
                <a16:creationId xmlns:a16="http://schemas.microsoft.com/office/drawing/2014/main" id="{C2CA5910-579D-8826-5A76-3D1AA60A5801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7213"/>
            <a:ext cx="7772400" cy="16271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9352" name="Rectangle 136">
            <a:extLst>
              <a:ext uri="{FF2B5EF4-FFF2-40B4-BE49-F238E27FC236}">
                <a16:creationId xmlns:a16="http://schemas.microsoft.com/office/drawing/2014/main" id="{FC16AFF8-6B43-0B2C-D3FB-0DE729E6B1B9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9353" name="Rectangle 137">
            <a:extLst>
              <a:ext uri="{FF2B5EF4-FFF2-40B4-BE49-F238E27FC236}">
                <a16:creationId xmlns:a16="http://schemas.microsoft.com/office/drawing/2014/main" id="{C539061B-8D00-365D-A7C9-9F9617218BAD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354" name="Rectangle 138">
            <a:extLst>
              <a:ext uri="{FF2B5EF4-FFF2-40B4-BE49-F238E27FC236}">
                <a16:creationId xmlns:a16="http://schemas.microsoft.com/office/drawing/2014/main" id="{D4918766-3E06-6EE7-031C-08AA2F394EE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355" name="Rectangle 139">
            <a:extLst>
              <a:ext uri="{FF2B5EF4-FFF2-40B4-BE49-F238E27FC236}">
                <a16:creationId xmlns:a16="http://schemas.microsoft.com/office/drawing/2014/main" id="{8075D378-6261-240A-8CBA-568B5E28FFD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C94EAF2-8BDD-42A1-ABA3-89B57863840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FEEAC-C32D-50E2-2607-A0C220B2A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EAEB-C72D-EA8C-741D-EE9D39B57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A7627-F693-2D7B-5C51-3C2CD97B6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21494-55D9-D5C0-BA92-A265F2EAA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40FCA-0183-DE10-13A7-3DA81C18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E9F00-939F-4A5A-8CDA-236B1E6843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9935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80E85-5CCF-66D1-AF5C-51DF3BAEB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B3E883-0006-9AE9-4B63-BC43242FD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65E70-0196-7BA5-CDDE-B974B0EEB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D6EF0-F444-FC78-015E-5D556CDDF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ED0C4-2FBF-DCC2-01F0-8A837F847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F7392F-FAFA-49F1-B791-003BB775CC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8633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0C423-2A83-6DF8-5B56-5100D1784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AEC6B-A9CD-8618-5D6A-17363FA1FD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22C07E-249A-16A9-8742-7D7EB0FDA3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D982A-D43A-B3D7-14FC-D4B6E46C4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476A1B-0F64-EC1B-A125-7E86C0EB3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7D9E18-9891-5122-7987-DE4D76F5F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011B9C-5A91-49BF-8254-5C8993277C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9699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14673-2ED6-CE19-F196-22201A6B0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ECF7AA-6E66-2762-A5B7-BF5C1981B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14E865-8F53-BD24-A1BA-38B7AF151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A4597D-F6C5-7C01-5FFA-B775677D97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3E6EF9-A28A-0344-88F8-D996999EE5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FCB0F4-3541-4C89-02EC-AE287F24B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8EED9D-0116-ECDA-A197-DF1EAB1A0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53D381-2C40-CF75-47A3-6CAC442D6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5C8039-555C-4F14-AB5F-C31B8DD04B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8036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0D9EE-3E52-9BD3-4690-4102E7746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2B1292-6DFA-589D-EBC1-09FB638A7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FBCE81-4B99-92DE-B1D2-A50C6CA75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24EED8-3DF2-428C-70D0-81FBE0D42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3EF135-6FCE-4CC5-A4C2-E2F58C95E3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8604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101159-7493-1668-804B-D701AE01E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E22EF8-6704-7EEE-ADBA-CD4377105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5CE9FB-0B5D-87B0-0F8F-EAF01BC2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174CB1-EBE3-4A28-8432-BC81890CEE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7504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FC62C-30D3-4912-8FD4-80C9D6E4F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690E1-B3C9-9AB0-D674-6E688DE84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74F63-6E0A-F097-F7F1-E2B25C57AB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405F3A-AE42-DADD-447B-B5D5A52A1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DB8A7E-A4DA-51DB-E00C-5CBAE99E4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C20336-DDC6-7C81-462B-33151BC4E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C07655-F204-4463-8DA3-BA8D4D7F69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4136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A8791-0E14-9DFC-5CBF-E10DB648A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8104F6-6DB8-6174-1B16-FF0008A0D5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0BC71-516C-86DE-1033-54B41C3FA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B1C1C1-20F3-B609-15D4-0F1A9EC4A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A86B3-960F-BAF4-2C37-B76C296EE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3227F1-CD80-0D78-EB19-F35D6CD17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91C1A4-161E-4A06-89A0-C80FE4040B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4511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BD416-D748-132A-C6A1-C833CBF1C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155D2A-9C76-0A77-4078-EA44F30F63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717B6-6A79-AD69-B61B-6D67C9865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5D816-EDE6-0E32-DD7E-FEF996433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22C15-BBFE-83F3-A12F-182362DCA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1B088-02D3-488E-9F6F-C0EA71F5F1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5059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A44EFF-9B09-44B1-1557-D3AD6EB234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301625"/>
            <a:ext cx="1943100" cy="57943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88A811-EAF6-AC0C-C4F6-B6B1DA12BA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301625"/>
            <a:ext cx="5676900" cy="57943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3BC83-7BA3-7A6F-7204-68386FEDA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C1B9-FA02-1468-F133-62F7450F1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69FA1-73C2-2375-DD29-1ABFF58A9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933E3-7723-4F41-BCF7-3B7ED05C40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311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D9FD0-7AF8-B1D2-7EF3-0D8E5393C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4620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FD7338-90DD-07D2-DF07-C44E87FC7017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F2A7C-6077-5B3D-F72B-70149C7FBD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382551-F309-EB40-5996-1991C7D82F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EFFCE-F305-E779-A1AE-FC2E99CE1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402DD4-01BF-5B5A-22A7-8D08771CC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80A6C20-48FE-4395-A1A8-6C622F4DC1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5466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44A57-16FF-A3A8-9504-F06964FD3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4620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FF7A09BA-9B44-7A4A-9020-FA8586D43CB4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C667A-47EA-50DD-6BC6-0AC9E0FFFD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19243-F71A-189B-8835-E27EA0C19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FC4499-AB21-EACB-2910-5FB30ED31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BDAC5EF-27DC-478F-8FF4-1B36B1FE64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93707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56786-2EF4-0C93-2084-065CCE31A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4272F-A4FE-4536-A79E-1D3B2F3A9143}" type="datetimeFigureOut">
              <a:rPr lang="en-US"/>
              <a:pPr>
                <a:defRPr/>
              </a:pPr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A4ADE-2EEC-923A-4604-98A2720EE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5F227-646D-42DE-948C-3F9E4754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51C98-AE0E-4F34-98C1-87D3D87CCD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691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B1233-D5B1-1D4B-57E9-7F1429FE7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1A5A8-F45B-46BE-BD63-0DB047AD669E}" type="datetimeFigureOut">
              <a:rPr lang="en-US"/>
              <a:pPr>
                <a:defRPr/>
              </a:pPr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C24B4-D7BB-C167-CC37-EC2ABF0A3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4660B-BB70-1328-E02A-A4EB09646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444CF-6B52-4325-9B16-630F560CCB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938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D1126-A120-342D-3473-EA5902B0F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E4215-7ECF-444F-AD0F-D8FC504B067F}" type="datetimeFigureOut">
              <a:rPr lang="en-US"/>
              <a:pPr>
                <a:defRPr/>
              </a:pPr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95FAE-F56C-9A97-D996-5330DE53A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3DE63-97EF-50DC-2F06-D724AB1CA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B66C2-ACBE-447A-9A46-C42A0E0DC1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392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D8CCF71-8F94-7D39-D786-7B81656DF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66FCA-D4E9-4DB0-8FFB-51159679103C}" type="datetimeFigureOut">
              <a:rPr lang="en-US"/>
              <a:pPr>
                <a:defRPr/>
              </a:pPr>
              <a:t>5/7/2024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7684D77-C12E-E340-5B73-D42527DDD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E6B8C-B192-98F9-D705-3C0496A19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0E0F5-7FAD-4382-A337-08D65AF6CD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7988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4402173-3795-902C-5B31-E4F55B64D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C5993-ED2A-4C61-815D-065493322AE3}" type="datetimeFigureOut">
              <a:rPr lang="en-US"/>
              <a:pPr>
                <a:defRPr/>
              </a:pPr>
              <a:t>5/7/2024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7981D91-C9A7-4171-116C-6C2A70218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26382A5-5F0D-B4D4-2C5D-E2BF71FFD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74037-E036-4960-8CC9-CFC493BB6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4614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DBFA6AF-FE74-A01B-209B-C52C2F212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99AD6-948E-455C-8E1C-055C9599C733}" type="datetimeFigureOut">
              <a:rPr lang="en-US"/>
              <a:pPr>
                <a:defRPr/>
              </a:pPr>
              <a:t>5/7/2024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ACAA6D0-6FF3-7F25-5D62-12AA1D35E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5682A82-A134-174E-22EF-E251CBDB3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11DB5-2C15-4DB9-A099-AF19061684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5076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FD8739A-027D-1FA1-8A86-A9FFF43E2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9C307-71A6-4216-87F5-05B8D79CCAB7}" type="datetimeFigureOut">
              <a:rPr lang="en-US"/>
              <a:pPr>
                <a:defRPr/>
              </a:pPr>
              <a:t>5/7/2024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D834741-D367-AD02-2F26-44B1FB8BC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BC1DEB7-2BE9-65D2-6AB1-150777DDD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AC3D3-03F5-4D71-9713-763A39C8CE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6282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DE4A30B-111B-A0FB-96BE-F8ECE871D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91898-409F-42A9-A667-A370EC428960}" type="datetimeFigureOut">
              <a:rPr lang="en-US"/>
              <a:pPr>
                <a:defRPr/>
              </a:pPr>
              <a:t>5/7/2024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B9A5AF4-9097-6676-F50F-21A190D97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85DE2B0-AADA-1446-3B21-0DA319470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B50A5-72EE-4963-8815-7D93C23872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6238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82A5D3-F41A-6416-D0BA-B2D98BD8A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3EB09-B00F-4958-A083-FA21E427B1F0}" type="datetimeFigureOut">
              <a:rPr lang="en-US"/>
              <a:pPr>
                <a:defRPr/>
              </a:pPr>
              <a:t>5/7/2024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787643F-0883-0B50-722A-505ADB449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931535A-FFFD-19BE-31E0-AA76AE883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56B07-2625-48E2-9864-48708D5B1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7189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335864-5CCB-AF24-FEF5-308BB5D81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BAB4E-57BF-4410-939D-C45EFBAF14CE}" type="datetimeFigureOut">
              <a:rPr lang="en-US"/>
              <a:pPr>
                <a:defRPr/>
              </a:pPr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1F98B-81D8-E0C3-131C-41F634D1D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54F66-4D2A-DC38-3A0B-71968A3A8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0CC70-D7F9-49E0-8F2A-10FD133A45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200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08B12-3194-20C5-76FD-F34E424A0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83451-1E82-40B9-B645-D07F3AC29326}" type="datetimeFigureOut">
              <a:rPr lang="en-US"/>
              <a:pPr>
                <a:defRPr/>
              </a:pPr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9C934-9A31-A9F8-E62A-638AE44F9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3F822-5016-C366-E029-393FE93A2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F2D51-EA41-4BEB-89DA-7233A0BA2B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5032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234950" y="313270"/>
            <a:ext cx="7943850" cy="1124063"/>
          </a:xfrm>
          <a:prstGeom prst="rect">
            <a:avLst/>
          </a:prstGeom>
        </p:spPr>
        <p:txBody>
          <a:bodyPr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CC00CBE-464F-A81D-1A87-FFC892BEC3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942138" y="6326188"/>
            <a:ext cx="2057400" cy="366712"/>
          </a:xfrm>
        </p:spPr>
        <p:txBody>
          <a:bodyPr/>
          <a:lstStyle>
            <a:lvl1pPr algn="r">
              <a:defRPr sz="900" smtClean="0">
                <a:solidFill>
                  <a:schemeClr val="accent4"/>
                </a:solidFill>
              </a:defRPr>
            </a:lvl1pPr>
          </a:lstStyle>
          <a:p>
            <a:pPr>
              <a:defRPr/>
            </a:pPr>
            <a:fld id="{4003EC17-ECE8-41F2-95AA-411569F1EB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7CA751-399D-B36E-3272-9EC7DB727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8113" y="6327775"/>
            <a:ext cx="2703512" cy="366713"/>
          </a:xfrm>
        </p:spPr>
        <p:txBody>
          <a:bodyPr/>
          <a:lstStyle>
            <a:lvl1pPr algn="l">
              <a:defRPr sz="900" dirty="0">
                <a:solidFill>
                  <a:schemeClr val="accent4"/>
                </a:solidFill>
              </a:defRPr>
            </a:lvl1pPr>
          </a:lstStyle>
          <a:p>
            <a:pPr>
              <a:defRPr/>
            </a:pPr>
            <a:r>
              <a:rPr lang="en-US"/>
              <a:t>© 2018 Persistent Systems – Confidential</a:t>
            </a:r>
          </a:p>
        </p:txBody>
      </p:sp>
    </p:spTree>
    <p:extLst>
      <p:ext uri="{BB962C8B-B14F-4D97-AF65-F5344CB8AC3E}">
        <p14:creationId xmlns:p14="http://schemas.microsoft.com/office/powerpoint/2010/main" val="1186572471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c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CDE097EA-65CA-C9AD-C049-D7D56675DD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25" y="720725"/>
            <a:ext cx="5953125" cy="613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100682B-9BD7-DE86-F219-CAA278B294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720725"/>
            <a:ext cx="88106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3780000"/>
            <a:ext cx="4590000" cy="720000"/>
          </a:xfrm>
        </p:spPr>
        <p:txBody>
          <a:bodyPr/>
          <a:lstStyle>
            <a:lvl1pPr marL="0" indent="0" algn="l">
              <a:buNone/>
              <a:defRPr sz="15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1800000"/>
            <a:ext cx="4590000" cy="1800000"/>
          </a:xfrm>
        </p:spPr>
        <p:txBody>
          <a:bodyPr anchor="b"/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43378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>
            <a:extLst>
              <a:ext uri="{FF2B5EF4-FFF2-40B4-BE49-F238E27FC236}">
                <a16:creationId xmlns:a16="http://schemas.microsoft.com/office/drawing/2014/main" id="{DB14EBCD-DBB5-5F3B-FBD2-4C168EAF8A20}"/>
              </a:ext>
            </a:extLst>
          </p:cNvPr>
          <p:cNvGrpSpPr>
            <a:grpSpLocks/>
          </p:cNvGrpSpPr>
          <p:nvPr/>
        </p:nvGrpSpPr>
        <p:grpSpPr bwMode="auto">
          <a:xfrm>
            <a:off x="6303963" y="0"/>
            <a:ext cx="2840037" cy="3254375"/>
            <a:chOff x="3115" y="0"/>
            <a:chExt cx="2170" cy="2486"/>
          </a:xfrm>
        </p:grpSpPr>
        <p:grpSp>
          <p:nvGrpSpPr>
            <p:cNvPr id="8195" name="Group 3">
              <a:extLst>
                <a:ext uri="{FF2B5EF4-FFF2-40B4-BE49-F238E27FC236}">
                  <a16:creationId xmlns:a16="http://schemas.microsoft.com/office/drawing/2014/main" id="{3CE29F13-427C-89D2-7DCC-80E443AD34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1910"/>
              <a:ext cx="768" cy="576"/>
              <a:chOff x="0" y="0"/>
              <a:chExt cx="768" cy="576"/>
            </a:xfrm>
          </p:grpSpPr>
          <p:sp>
            <p:nvSpPr>
              <p:cNvPr id="8196" name="Oval 4">
                <a:extLst>
                  <a:ext uri="{FF2B5EF4-FFF2-40B4-BE49-F238E27FC236}">
                    <a16:creationId xmlns:a16="http://schemas.microsoft.com/office/drawing/2014/main" id="{AD564E85-AC14-8BC2-56AD-9EAE10F4D83D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197" name="Oval 5">
                <a:extLst>
                  <a:ext uri="{FF2B5EF4-FFF2-40B4-BE49-F238E27FC236}">
                    <a16:creationId xmlns:a16="http://schemas.microsoft.com/office/drawing/2014/main" id="{F6DD7B1E-E5DA-BD7F-4D9C-9C8A5B9CB676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8198" name="Group 6">
              <a:extLst>
                <a:ext uri="{FF2B5EF4-FFF2-40B4-BE49-F238E27FC236}">
                  <a16:creationId xmlns:a16="http://schemas.microsoft.com/office/drawing/2014/main" id="{90572DB7-6C4F-8140-C1A8-1B165BC46C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57" y="1103"/>
              <a:ext cx="768" cy="576"/>
              <a:chOff x="0" y="0"/>
              <a:chExt cx="768" cy="576"/>
            </a:xfrm>
          </p:grpSpPr>
          <p:sp>
            <p:nvSpPr>
              <p:cNvPr id="8199" name="Oval 7">
                <a:extLst>
                  <a:ext uri="{FF2B5EF4-FFF2-40B4-BE49-F238E27FC236}">
                    <a16:creationId xmlns:a16="http://schemas.microsoft.com/office/drawing/2014/main" id="{7F283DFC-FF56-225B-AF7B-192816BE176A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200" name="Oval 8">
                <a:extLst>
                  <a:ext uri="{FF2B5EF4-FFF2-40B4-BE49-F238E27FC236}">
                    <a16:creationId xmlns:a16="http://schemas.microsoft.com/office/drawing/2014/main" id="{A3290B6C-1C6D-9FE1-3016-4C30C1A5320B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8201" name="Group 9">
              <a:extLst>
                <a:ext uri="{FF2B5EF4-FFF2-40B4-BE49-F238E27FC236}">
                  <a16:creationId xmlns:a16="http://schemas.microsoft.com/office/drawing/2014/main" id="{1BC1EDF6-CB66-00EE-AE2D-F38360E78E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34" y="0"/>
              <a:ext cx="768" cy="576"/>
              <a:chOff x="0" y="0"/>
              <a:chExt cx="768" cy="576"/>
            </a:xfrm>
          </p:grpSpPr>
          <p:sp>
            <p:nvSpPr>
              <p:cNvPr id="8202" name="Oval 10">
                <a:extLst>
                  <a:ext uri="{FF2B5EF4-FFF2-40B4-BE49-F238E27FC236}">
                    <a16:creationId xmlns:a16="http://schemas.microsoft.com/office/drawing/2014/main" id="{684A756E-5A27-AA63-12B8-66AB7BF3E989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0" y="0"/>
                <a:ext cx="768" cy="576"/>
              </a:xfrm>
              <a:prstGeom prst="ellipse">
                <a:avLst/>
              </a:pr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203" name="Oval 11">
                <a:extLst>
                  <a:ext uri="{FF2B5EF4-FFF2-40B4-BE49-F238E27FC236}">
                    <a16:creationId xmlns:a16="http://schemas.microsoft.com/office/drawing/2014/main" id="{BC36A983-575E-1E9C-EA2B-88380F230261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76" y="252"/>
                <a:ext cx="185" cy="108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  <p:grpSp>
          <p:nvGrpSpPr>
            <p:cNvPr id="8204" name="Group 12">
              <a:extLst>
                <a:ext uri="{FF2B5EF4-FFF2-40B4-BE49-F238E27FC236}">
                  <a16:creationId xmlns:a16="http://schemas.microsoft.com/office/drawing/2014/main" id="{82D5FBBA-FC6B-5117-B151-F2044CD97D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5" y="0"/>
              <a:ext cx="2170" cy="1702"/>
              <a:chOff x="3115" y="0"/>
              <a:chExt cx="2170" cy="1702"/>
            </a:xfrm>
          </p:grpSpPr>
          <p:grpSp>
            <p:nvGrpSpPr>
              <p:cNvPr id="8205" name="Group 13">
                <a:extLst>
                  <a:ext uri="{FF2B5EF4-FFF2-40B4-BE49-F238E27FC236}">
                    <a16:creationId xmlns:a16="http://schemas.microsoft.com/office/drawing/2014/main" id="{87CA463F-65AD-D04A-B70F-8797F4E277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40" y="308"/>
                <a:ext cx="1145" cy="844"/>
                <a:chOff x="1265" y="814"/>
                <a:chExt cx="2919" cy="2151"/>
              </a:xfrm>
            </p:grpSpPr>
            <p:sp>
              <p:nvSpPr>
                <p:cNvPr id="8206" name="Oval 14">
                  <a:extLst>
                    <a:ext uri="{FF2B5EF4-FFF2-40B4-BE49-F238E27FC236}">
                      <a16:creationId xmlns:a16="http://schemas.microsoft.com/office/drawing/2014/main" id="{298B3CBA-4FAE-F4C2-8971-9B445C37B0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1265" y="814"/>
                  <a:ext cx="2919" cy="215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2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8207" name="Oval 15">
                  <a:extLst>
                    <a:ext uri="{FF2B5EF4-FFF2-40B4-BE49-F238E27FC236}">
                      <a16:creationId xmlns:a16="http://schemas.microsoft.com/office/drawing/2014/main" id="{965EA3C0-C523-7973-57A9-01ACC21B7B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2380" y="1601"/>
                  <a:ext cx="579" cy="40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2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</p:grpSp>
          <p:grpSp>
            <p:nvGrpSpPr>
              <p:cNvPr id="8208" name="Group 16">
                <a:extLst>
                  <a:ext uri="{FF2B5EF4-FFF2-40B4-BE49-F238E27FC236}">
                    <a16:creationId xmlns:a16="http://schemas.microsoft.com/office/drawing/2014/main" id="{55F0602A-4983-2388-948C-62C43BBE04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15" y="0"/>
                <a:ext cx="2145" cy="1702"/>
                <a:chOff x="3115" y="0"/>
                <a:chExt cx="2145" cy="1702"/>
              </a:xfrm>
            </p:grpSpPr>
            <p:grpSp>
              <p:nvGrpSpPr>
                <p:cNvPr id="8209" name="Group 17">
                  <a:extLst>
                    <a:ext uri="{FF2B5EF4-FFF2-40B4-BE49-F238E27FC236}">
                      <a16:creationId xmlns:a16="http://schemas.microsoft.com/office/drawing/2014/main" id="{ADACA633-1F28-EC67-22BD-323472723F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05" y="589"/>
                  <a:ext cx="493" cy="912"/>
                  <a:chOff x="3471" y="1530"/>
                  <a:chExt cx="1258" cy="2327"/>
                </a:xfrm>
              </p:grpSpPr>
              <p:sp>
                <p:nvSpPr>
                  <p:cNvPr id="8210" name="Freeform 18">
                    <a:extLst>
                      <a:ext uri="{FF2B5EF4-FFF2-40B4-BE49-F238E27FC236}">
                        <a16:creationId xmlns:a16="http://schemas.microsoft.com/office/drawing/2014/main" id="{6AD13E4E-7360-00DB-385C-1B79D07C6E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711884">
                    <a:off x="2765" y="2236"/>
                    <a:ext cx="1724" cy="31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11" name="Freeform 19">
                    <a:extLst>
                      <a:ext uri="{FF2B5EF4-FFF2-40B4-BE49-F238E27FC236}">
                        <a16:creationId xmlns:a16="http://schemas.microsoft.com/office/drawing/2014/main" id="{DB5FC8EB-4C4B-FDCE-B376-B86741A177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711884">
                    <a:off x="4021" y="3150"/>
                    <a:ext cx="925" cy="490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12" name="Group 20">
                  <a:extLst>
                    <a:ext uri="{FF2B5EF4-FFF2-40B4-BE49-F238E27FC236}">
                      <a16:creationId xmlns:a16="http://schemas.microsoft.com/office/drawing/2014/main" id="{32C20EA3-5C4A-AE09-4F5B-E59F6D3B45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67" y="781"/>
                  <a:ext cx="966" cy="522"/>
                  <a:chOff x="2864" y="2019"/>
                  <a:chExt cx="2463" cy="1332"/>
                </a:xfrm>
              </p:grpSpPr>
              <p:sp>
                <p:nvSpPr>
                  <p:cNvPr id="8213" name="Freeform 21">
                    <a:extLst>
                      <a:ext uri="{FF2B5EF4-FFF2-40B4-BE49-F238E27FC236}">
                        <a16:creationId xmlns:a16="http://schemas.microsoft.com/office/drawing/2014/main" id="{C302C009-C579-546F-000E-218EA25A00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104081">
                    <a:off x="2864" y="2019"/>
                    <a:ext cx="1814" cy="347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14" name="Freeform 22">
                    <a:extLst>
                      <a:ext uri="{FF2B5EF4-FFF2-40B4-BE49-F238E27FC236}">
                        <a16:creationId xmlns:a16="http://schemas.microsoft.com/office/drawing/2014/main" id="{62B9AB35-2F01-2157-546C-B0E4C0FF1D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104081">
                    <a:off x="4353" y="2806"/>
                    <a:ext cx="974" cy="545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15" name="Group 23">
                  <a:extLst>
                    <a:ext uri="{FF2B5EF4-FFF2-40B4-BE49-F238E27FC236}">
                      <a16:creationId xmlns:a16="http://schemas.microsoft.com/office/drawing/2014/main" id="{CE1B5C05-41EF-6062-1FFB-51D63E8779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80" y="707"/>
                  <a:ext cx="971" cy="417"/>
                  <a:chOff x="2897" y="1832"/>
                  <a:chExt cx="2477" cy="1064"/>
                </a:xfrm>
              </p:grpSpPr>
              <p:sp>
                <p:nvSpPr>
                  <p:cNvPr id="8216" name="Freeform 24">
                    <a:extLst>
                      <a:ext uri="{FF2B5EF4-FFF2-40B4-BE49-F238E27FC236}">
                        <a16:creationId xmlns:a16="http://schemas.microsoft.com/office/drawing/2014/main" id="{317315A3-0AA2-4B09-8E37-8C1D2AD423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582915">
                    <a:off x="2897" y="1832"/>
                    <a:ext cx="1736" cy="30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17" name="Freeform 25">
                    <a:extLst>
                      <a:ext uri="{FF2B5EF4-FFF2-40B4-BE49-F238E27FC236}">
                        <a16:creationId xmlns:a16="http://schemas.microsoft.com/office/drawing/2014/main" id="{22250713-3222-FF66-4363-D9FDC38A51E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582915">
                    <a:off x="4442" y="2420"/>
                    <a:ext cx="932" cy="476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18" name="Group 26">
                  <a:extLst>
                    <a:ext uri="{FF2B5EF4-FFF2-40B4-BE49-F238E27FC236}">
                      <a16:creationId xmlns:a16="http://schemas.microsoft.com/office/drawing/2014/main" id="{46A23A51-D4D9-6918-4370-72E896A2D6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91" y="630"/>
                  <a:ext cx="969" cy="364"/>
                  <a:chOff x="2924" y="1636"/>
                  <a:chExt cx="2472" cy="927"/>
                </a:xfrm>
              </p:grpSpPr>
              <p:sp>
                <p:nvSpPr>
                  <p:cNvPr id="8219" name="Freeform 27">
                    <a:extLst>
                      <a:ext uri="{FF2B5EF4-FFF2-40B4-BE49-F238E27FC236}">
                        <a16:creationId xmlns:a16="http://schemas.microsoft.com/office/drawing/2014/main" id="{E223DB40-675D-4799-F7A8-2B9B7BF53F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080363">
                    <a:off x="2924" y="1636"/>
                    <a:ext cx="1677" cy="33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20" name="Freeform 28">
                    <a:extLst>
                      <a:ext uri="{FF2B5EF4-FFF2-40B4-BE49-F238E27FC236}">
                        <a16:creationId xmlns:a16="http://schemas.microsoft.com/office/drawing/2014/main" id="{68F905DD-1F8D-AC02-A4E7-DB6B7B6A04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080363">
                    <a:off x="4495" y="2037"/>
                    <a:ext cx="901" cy="526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21" name="Group 29">
                  <a:extLst>
                    <a:ext uri="{FF2B5EF4-FFF2-40B4-BE49-F238E27FC236}">
                      <a16:creationId xmlns:a16="http://schemas.microsoft.com/office/drawing/2014/main" id="{556174D5-77F7-DBE9-52D2-2919A8FCCA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04" y="543"/>
                  <a:ext cx="918" cy="258"/>
                  <a:chOff x="2958" y="1414"/>
                  <a:chExt cx="2342" cy="657"/>
                </a:xfrm>
              </p:grpSpPr>
              <p:sp>
                <p:nvSpPr>
                  <p:cNvPr id="8222" name="Freeform 30">
                    <a:extLst>
                      <a:ext uri="{FF2B5EF4-FFF2-40B4-BE49-F238E27FC236}">
                        <a16:creationId xmlns:a16="http://schemas.microsoft.com/office/drawing/2014/main" id="{7842BEED-CDF3-9D58-2CCE-F501DF5B7D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63793">
                    <a:off x="2958" y="1414"/>
                    <a:ext cx="1545" cy="31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23" name="Freeform 31">
                    <a:extLst>
                      <a:ext uri="{FF2B5EF4-FFF2-40B4-BE49-F238E27FC236}">
                        <a16:creationId xmlns:a16="http://schemas.microsoft.com/office/drawing/2014/main" id="{ADF2F74C-53A2-D040-537A-64779C8EF6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63793">
                    <a:off x="4470" y="1582"/>
                    <a:ext cx="830" cy="48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24" name="Group 32">
                  <a:extLst>
                    <a:ext uri="{FF2B5EF4-FFF2-40B4-BE49-F238E27FC236}">
                      <a16:creationId xmlns:a16="http://schemas.microsoft.com/office/drawing/2014/main" id="{64B63F8D-3CFD-F476-6032-B5153EF1F7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14" y="487"/>
                  <a:ext cx="843" cy="134"/>
                  <a:chOff x="2983" y="1269"/>
                  <a:chExt cx="2150" cy="343"/>
                </a:xfrm>
              </p:grpSpPr>
              <p:sp>
                <p:nvSpPr>
                  <p:cNvPr id="8225" name="Freeform 33">
                    <a:extLst>
                      <a:ext uri="{FF2B5EF4-FFF2-40B4-BE49-F238E27FC236}">
                        <a16:creationId xmlns:a16="http://schemas.microsoft.com/office/drawing/2014/main" id="{EAE94E0D-30A1-0E62-4FEC-F72CE90ACB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84182">
                    <a:off x="2983" y="1289"/>
                    <a:ext cx="1404" cy="219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26" name="Freeform 34">
                    <a:extLst>
                      <a:ext uri="{FF2B5EF4-FFF2-40B4-BE49-F238E27FC236}">
                        <a16:creationId xmlns:a16="http://schemas.microsoft.com/office/drawing/2014/main" id="{9CA1D2C0-9BEB-79B5-1DD4-F9AE6AAED6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84182">
                    <a:off x="4379" y="1269"/>
                    <a:ext cx="754" cy="343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27" name="Group 35">
                  <a:extLst>
                    <a:ext uri="{FF2B5EF4-FFF2-40B4-BE49-F238E27FC236}">
                      <a16:creationId xmlns:a16="http://schemas.microsoft.com/office/drawing/2014/main" id="{91F180D1-F8A0-842D-FDFA-217FB70A4A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96" y="349"/>
                  <a:ext cx="737" cy="167"/>
                  <a:chOff x="2938" y="917"/>
                  <a:chExt cx="1879" cy="427"/>
                </a:xfrm>
              </p:grpSpPr>
              <p:sp>
                <p:nvSpPr>
                  <p:cNvPr id="8228" name="Freeform 36">
                    <a:extLst>
                      <a:ext uri="{FF2B5EF4-FFF2-40B4-BE49-F238E27FC236}">
                        <a16:creationId xmlns:a16="http://schemas.microsoft.com/office/drawing/2014/main" id="{ED4CE89A-2F84-9BD6-C6E2-E87313D6398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802576">
                    <a:off x="2938" y="1129"/>
                    <a:ext cx="1233" cy="21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29" name="Freeform 37">
                    <a:extLst>
                      <a:ext uri="{FF2B5EF4-FFF2-40B4-BE49-F238E27FC236}">
                        <a16:creationId xmlns:a16="http://schemas.microsoft.com/office/drawing/2014/main" id="{F3D2FEC7-57F8-2825-BADC-F0D097D2A4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802576">
                    <a:off x="4155" y="917"/>
                    <a:ext cx="662" cy="33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30" name="Group 38">
                  <a:extLst>
                    <a:ext uri="{FF2B5EF4-FFF2-40B4-BE49-F238E27FC236}">
                      <a16:creationId xmlns:a16="http://schemas.microsoft.com/office/drawing/2014/main" id="{13CD0802-65BE-FC92-7005-E77BBD3257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94" y="637"/>
                  <a:ext cx="493" cy="912"/>
                  <a:chOff x="637" y="1653"/>
                  <a:chExt cx="1257" cy="2326"/>
                </a:xfrm>
              </p:grpSpPr>
              <p:sp>
                <p:nvSpPr>
                  <p:cNvPr id="8231" name="Freeform 39">
                    <a:extLst>
                      <a:ext uri="{FF2B5EF4-FFF2-40B4-BE49-F238E27FC236}">
                        <a16:creationId xmlns:a16="http://schemas.microsoft.com/office/drawing/2014/main" id="{C89AE354-EC78-1BF0-27B0-A28A3B06D2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8888116" flipH="1">
                    <a:off x="876" y="2359"/>
                    <a:ext cx="1724" cy="31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32" name="Freeform 40">
                    <a:extLst>
                      <a:ext uri="{FF2B5EF4-FFF2-40B4-BE49-F238E27FC236}">
                        <a16:creationId xmlns:a16="http://schemas.microsoft.com/office/drawing/2014/main" id="{650222D9-54D3-C3B2-9978-3200F0F7D3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8888116" flipH="1">
                    <a:off x="419" y="3272"/>
                    <a:ext cx="925" cy="490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33" name="Group 41">
                  <a:extLst>
                    <a:ext uri="{FF2B5EF4-FFF2-40B4-BE49-F238E27FC236}">
                      <a16:creationId xmlns:a16="http://schemas.microsoft.com/office/drawing/2014/main" id="{753A88A4-A8B6-D8AB-13C6-EE21271796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42" y="850"/>
                  <a:ext cx="966" cy="522"/>
                  <a:chOff x="-5" y="2196"/>
                  <a:chExt cx="2463" cy="1332"/>
                </a:xfrm>
              </p:grpSpPr>
              <p:sp>
                <p:nvSpPr>
                  <p:cNvPr id="8234" name="Freeform 42">
                    <a:extLst>
                      <a:ext uri="{FF2B5EF4-FFF2-40B4-BE49-F238E27FC236}">
                        <a16:creationId xmlns:a16="http://schemas.microsoft.com/office/drawing/2014/main" id="{CDB437C9-7280-90F0-3009-11540027EB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9495919" flipH="1">
                    <a:off x="644" y="2196"/>
                    <a:ext cx="1814" cy="347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35" name="Freeform 43">
                    <a:extLst>
                      <a:ext uri="{FF2B5EF4-FFF2-40B4-BE49-F238E27FC236}">
                        <a16:creationId xmlns:a16="http://schemas.microsoft.com/office/drawing/2014/main" id="{39697F5D-B5F7-958A-A44C-8E14EEA521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9495919" flipH="1">
                    <a:off x="-5" y="2983"/>
                    <a:ext cx="974" cy="545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36" name="Group 44">
                  <a:extLst>
                    <a:ext uri="{FF2B5EF4-FFF2-40B4-BE49-F238E27FC236}">
                      <a16:creationId xmlns:a16="http://schemas.microsoft.com/office/drawing/2014/main" id="{495FE20E-B3EF-BCEB-71AA-4D06FF213B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24" y="777"/>
                  <a:ext cx="971" cy="417"/>
                  <a:chOff x="-52" y="2009"/>
                  <a:chExt cx="2477" cy="1064"/>
                </a:xfrm>
              </p:grpSpPr>
              <p:sp>
                <p:nvSpPr>
                  <p:cNvPr id="8237" name="Freeform 45">
                    <a:extLst>
                      <a:ext uri="{FF2B5EF4-FFF2-40B4-BE49-F238E27FC236}">
                        <a16:creationId xmlns:a16="http://schemas.microsoft.com/office/drawing/2014/main" id="{7ACB1E54-EB49-7D47-6D60-F2C045F564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0017085" flipH="1">
                    <a:off x="689" y="2009"/>
                    <a:ext cx="1736" cy="30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38" name="Freeform 46">
                    <a:extLst>
                      <a:ext uri="{FF2B5EF4-FFF2-40B4-BE49-F238E27FC236}">
                        <a16:creationId xmlns:a16="http://schemas.microsoft.com/office/drawing/2014/main" id="{DFE087B0-547A-5CB8-9674-6B810CD8A4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0017085" flipH="1">
                    <a:off x="-52" y="2597"/>
                    <a:ext cx="932" cy="476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39" name="Group 47">
                  <a:extLst>
                    <a:ext uri="{FF2B5EF4-FFF2-40B4-BE49-F238E27FC236}">
                      <a16:creationId xmlns:a16="http://schemas.microsoft.com/office/drawing/2014/main" id="{C4B72D76-B5AC-0E00-F95E-935B902B65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15" y="700"/>
                  <a:ext cx="969" cy="363"/>
                  <a:chOff x="-74" y="1813"/>
                  <a:chExt cx="2472" cy="927"/>
                </a:xfrm>
              </p:grpSpPr>
              <p:sp>
                <p:nvSpPr>
                  <p:cNvPr id="8240" name="Freeform 48">
                    <a:extLst>
                      <a:ext uri="{FF2B5EF4-FFF2-40B4-BE49-F238E27FC236}">
                        <a16:creationId xmlns:a16="http://schemas.microsoft.com/office/drawing/2014/main" id="{F31AAB13-780F-2A38-0EF8-C979893FC6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0519637" flipH="1">
                    <a:off x="721" y="1813"/>
                    <a:ext cx="1677" cy="33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41" name="Freeform 49">
                    <a:extLst>
                      <a:ext uri="{FF2B5EF4-FFF2-40B4-BE49-F238E27FC236}">
                        <a16:creationId xmlns:a16="http://schemas.microsoft.com/office/drawing/2014/main" id="{79B9939B-1E11-EB67-F0A7-23236A0D1FB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0519637" flipH="1">
                    <a:off x="-74" y="2214"/>
                    <a:ext cx="901" cy="526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42" name="Group 50">
                  <a:extLst>
                    <a:ext uri="{FF2B5EF4-FFF2-40B4-BE49-F238E27FC236}">
                      <a16:creationId xmlns:a16="http://schemas.microsoft.com/office/drawing/2014/main" id="{1E5DFBEE-1BF0-C81E-DBDB-C5019A2E74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53" y="613"/>
                  <a:ext cx="918" cy="257"/>
                  <a:chOff x="22" y="1591"/>
                  <a:chExt cx="2342" cy="657"/>
                </a:xfrm>
              </p:grpSpPr>
              <p:sp>
                <p:nvSpPr>
                  <p:cNvPr id="8243" name="Freeform 51">
                    <a:extLst>
                      <a:ext uri="{FF2B5EF4-FFF2-40B4-BE49-F238E27FC236}">
                        <a16:creationId xmlns:a16="http://schemas.microsoft.com/office/drawing/2014/main" id="{7B8EFA7E-5C1B-2C3F-326F-7C74500886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1136207" flipH="1">
                    <a:off x="819" y="1591"/>
                    <a:ext cx="1545" cy="31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44" name="Freeform 52">
                    <a:extLst>
                      <a:ext uri="{FF2B5EF4-FFF2-40B4-BE49-F238E27FC236}">
                        <a16:creationId xmlns:a16="http://schemas.microsoft.com/office/drawing/2014/main" id="{4EFD0AA1-2D48-2A52-4C0D-7F81E5F400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1136207" flipH="1">
                    <a:off x="22" y="1759"/>
                    <a:ext cx="830" cy="48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45" name="Group 53">
                  <a:extLst>
                    <a:ext uri="{FF2B5EF4-FFF2-40B4-BE49-F238E27FC236}">
                      <a16:creationId xmlns:a16="http://schemas.microsoft.com/office/drawing/2014/main" id="{DB9D1240-F9BA-336F-B204-3702B3AB21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18" y="556"/>
                  <a:ext cx="843" cy="134"/>
                  <a:chOff x="189" y="1446"/>
                  <a:chExt cx="2150" cy="343"/>
                </a:xfrm>
              </p:grpSpPr>
              <p:sp>
                <p:nvSpPr>
                  <p:cNvPr id="8246" name="Freeform 54">
                    <a:extLst>
                      <a:ext uri="{FF2B5EF4-FFF2-40B4-BE49-F238E27FC236}">
                        <a16:creationId xmlns:a16="http://schemas.microsoft.com/office/drawing/2014/main" id="{D025964D-DC17-E9C7-41AA-2F32828102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84182" flipH="1">
                    <a:off x="935" y="1466"/>
                    <a:ext cx="1404" cy="219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47" name="Freeform 55">
                    <a:extLst>
                      <a:ext uri="{FF2B5EF4-FFF2-40B4-BE49-F238E27FC236}">
                        <a16:creationId xmlns:a16="http://schemas.microsoft.com/office/drawing/2014/main" id="{94839B6F-C323-502A-60E8-DF2E0EE124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84182" flipH="1">
                    <a:off x="189" y="1446"/>
                    <a:ext cx="754" cy="343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48" name="Group 56">
                  <a:extLst>
                    <a:ext uri="{FF2B5EF4-FFF2-40B4-BE49-F238E27FC236}">
                      <a16:creationId xmlns:a16="http://schemas.microsoft.com/office/drawing/2014/main" id="{6EE06BAC-6860-1E93-0DCD-C81B42346A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42" y="418"/>
                  <a:ext cx="737" cy="167"/>
                  <a:chOff x="505" y="1094"/>
                  <a:chExt cx="1879" cy="427"/>
                </a:xfrm>
              </p:grpSpPr>
              <p:sp>
                <p:nvSpPr>
                  <p:cNvPr id="8249" name="Freeform 57">
                    <a:extLst>
                      <a:ext uri="{FF2B5EF4-FFF2-40B4-BE49-F238E27FC236}">
                        <a16:creationId xmlns:a16="http://schemas.microsoft.com/office/drawing/2014/main" id="{485EE4CA-8A3C-118A-3E64-CFEFB2C601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802576" flipH="1">
                    <a:off x="1151" y="1306"/>
                    <a:ext cx="1233" cy="21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50" name="Freeform 58">
                    <a:extLst>
                      <a:ext uri="{FF2B5EF4-FFF2-40B4-BE49-F238E27FC236}">
                        <a16:creationId xmlns:a16="http://schemas.microsoft.com/office/drawing/2014/main" id="{BAA17DD3-4492-D399-A2B4-B5F0D660C2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802576" flipH="1">
                    <a:off x="505" y="1094"/>
                    <a:ext cx="662" cy="33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51" name="Group 59">
                  <a:extLst>
                    <a:ext uri="{FF2B5EF4-FFF2-40B4-BE49-F238E27FC236}">
                      <a16:creationId xmlns:a16="http://schemas.microsoft.com/office/drawing/2014/main" id="{A1D49963-9ABA-79E2-E7F8-C5A852C61A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86" y="341"/>
                  <a:ext cx="725" cy="218"/>
                  <a:chOff x="616" y="899"/>
                  <a:chExt cx="1850" cy="554"/>
                </a:xfrm>
              </p:grpSpPr>
              <p:sp>
                <p:nvSpPr>
                  <p:cNvPr id="8252" name="Freeform 60">
                    <a:extLst>
                      <a:ext uri="{FF2B5EF4-FFF2-40B4-BE49-F238E27FC236}">
                        <a16:creationId xmlns:a16="http://schemas.microsoft.com/office/drawing/2014/main" id="{825AE55E-ADDA-9E83-15CE-E09DEC3151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277471" flipH="1">
                    <a:off x="1233" y="1238"/>
                    <a:ext cx="1233" cy="21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53" name="Freeform 61">
                    <a:extLst>
                      <a:ext uri="{FF2B5EF4-FFF2-40B4-BE49-F238E27FC236}">
                        <a16:creationId xmlns:a16="http://schemas.microsoft.com/office/drawing/2014/main" id="{13AE84BB-C970-9007-C396-7008B10FF4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277471" flipH="1">
                    <a:off x="616" y="899"/>
                    <a:ext cx="662" cy="33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54" name="Group 62">
                  <a:extLst>
                    <a:ext uri="{FF2B5EF4-FFF2-40B4-BE49-F238E27FC236}">
                      <a16:creationId xmlns:a16="http://schemas.microsoft.com/office/drawing/2014/main" id="{05759492-9B06-4426-1246-AF8FECF46B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72" y="231"/>
                  <a:ext cx="693" cy="291"/>
                  <a:chOff x="3472" y="231"/>
                  <a:chExt cx="693" cy="291"/>
                </a:xfrm>
              </p:grpSpPr>
              <p:sp>
                <p:nvSpPr>
                  <p:cNvPr id="8255" name="Freeform 63">
                    <a:extLst>
                      <a:ext uri="{FF2B5EF4-FFF2-40B4-BE49-F238E27FC236}">
                        <a16:creationId xmlns:a16="http://schemas.microsoft.com/office/drawing/2014/main" id="{C7E24853-8447-5D23-4425-04AF0D1ED4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028410" flipH="1">
                    <a:off x="3681" y="438"/>
                    <a:ext cx="484" cy="8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56" name="Freeform 64">
                    <a:extLst>
                      <a:ext uri="{FF2B5EF4-FFF2-40B4-BE49-F238E27FC236}">
                        <a16:creationId xmlns:a16="http://schemas.microsoft.com/office/drawing/2014/main" id="{84E3C1CF-164D-6A05-875B-AF98A90F3C0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028410" flipH="1">
                    <a:off x="3472" y="231"/>
                    <a:ext cx="260" cy="132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57" name="Group 65">
                  <a:extLst>
                    <a:ext uri="{FF2B5EF4-FFF2-40B4-BE49-F238E27FC236}">
                      <a16:creationId xmlns:a16="http://schemas.microsoft.com/office/drawing/2014/main" id="{35493F41-249F-0151-7214-37C66721DA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54" y="118"/>
                  <a:ext cx="664" cy="349"/>
                  <a:chOff x="3554" y="118"/>
                  <a:chExt cx="664" cy="349"/>
                </a:xfrm>
              </p:grpSpPr>
              <p:sp>
                <p:nvSpPr>
                  <p:cNvPr id="8258" name="Freeform 66">
                    <a:extLst>
                      <a:ext uri="{FF2B5EF4-FFF2-40B4-BE49-F238E27FC236}">
                        <a16:creationId xmlns:a16="http://schemas.microsoft.com/office/drawing/2014/main" id="{D54DF7B9-10BC-990A-1C57-8711EE4267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664424" flipH="1">
                    <a:off x="3727" y="383"/>
                    <a:ext cx="491" cy="8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59" name="Freeform 67">
                    <a:extLst>
                      <a:ext uri="{FF2B5EF4-FFF2-40B4-BE49-F238E27FC236}">
                        <a16:creationId xmlns:a16="http://schemas.microsoft.com/office/drawing/2014/main" id="{597F7475-2CD2-5E90-E8BB-CA8AABA60D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2664424" flipH="1">
                    <a:off x="3554" y="118"/>
                    <a:ext cx="264" cy="132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60" name="Group 68">
                  <a:extLst>
                    <a:ext uri="{FF2B5EF4-FFF2-40B4-BE49-F238E27FC236}">
                      <a16:creationId xmlns:a16="http://schemas.microsoft.com/office/drawing/2014/main" id="{4A86B76B-90D1-310F-5495-CB794E0B47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84" y="30"/>
                  <a:ext cx="305" cy="593"/>
                  <a:chOff x="1633" y="104"/>
                  <a:chExt cx="778" cy="1512"/>
                </a:xfrm>
              </p:grpSpPr>
              <p:sp>
                <p:nvSpPr>
                  <p:cNvPr id="8261" name="Freeform 69">
                    <a:extLst>
                      <a:ext uri="{FF2B5EF4-FFF2-40B4-BE49-F238E27FC236}">
                        <a16:creationId xmlns:a16="http://schemas.microsoft.com/office/drawing/2014/main" id="{A2783D8F-5FAB-2C44-228E-CC8E9C7662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3473776" flipH="1">
                    <a:off x="1754" y="958"/>
                    <a:ext cx="1100" cy="21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62" name="Freeform 70">
                    <a:extLst>
                      <a:ext uri="{FF2B5EF4-FFF2-40B4-BE49-F238E27FC236}">
                        <a16:creationId xmlns:a16="http://schemas.microsoft.com/office/drawing/2014/main" id="{61CB3390-A3C9-1C14-FF71-620702DEAB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3473776" flipH="1">
                    <a:off x="1506" y="231"/>
                    <a:ext cx="591" cy="33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63" name="Group 71">
                  <a:extLst>
                    <a:ext uri="{FF2B5EF4-FFF2-40B4-BE49-F238E27FC236}">
                      <a16:creationId xmlns:a16="http://schemas.microsoft.com/office/drawing/2014/main" id="{C7B2C4C5-3347-4CDA-FC12-97ACD31334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03" y="0"/>
                  <a:ext cx="248" cy="601"/>
                  <a:chOff x="1935" y="28"/>
                  <a:chExt cx="634" cy="1534"/>
                </a:xfrm>
              </p:grpSpPr>
              <p:sp>
                <p:nvSpPr>
                  <p:cNvPr id="8264" name="Freeform 72">
                    <a:extLst>
                      <a:ext uri="{FF2B5EF4-FFF2-40B4-BE49-F238E27FC236}">
                        <a16:creationId xmlns:a16="http://schemas.microsoft.com/office/drawing/2014/main" id="{806E8A3C-E08A-98A6-E739-E9DF9ACC0B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126480" flipH="1">
                    <a:off x="1931" y="924"/>
                    <a:ext cx="1061" cy="21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65" name="Freeform 73">
                    <a:extLst>
                      <a:ext uri="{FF2B5EF4-FFF2-40B4-BE49-F238E27FC236}">
                        <a16:creationId xmlns:a16="http://schemas.microsoft.com/office/drawing/2014/main" id="{48BC3D8B-C294-3DFF-8712-F4127D9B6E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126480" flipH="1">
                    <a:off x="1819" y="144"/>
                    <a:ext cx="570" cy="33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66" name="Group 74">
                  <a:extLst>
                    <a:ext uri="{FF2B5EF4-FFF2-40B4-BE49-F238E27FC236}">
                      <a16:creationId xmlns:a16="http://schemas.microsoft.com/office/drawing/2014/main" id="{673B2192-B47D-0529-43E6-297D37BAAF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51" y="252"/>
                  <a:ext cx="723" cy="222"/>
                  <a:chOff x="2822" y="672"/>
                  <a:chExt cx="1845" cy="566"/>
                </a:xfrm>
              </p:grpSpPr>
              <p:sp>
                <p:nvSpPr>
                  <p:cNvPr id="8267" name="Freeform 75">
                    <a:extLst>
                      <a:ext uri="{FF2B5EF4-FFF2-40B4-BE49-F238E27FC236}">
                        <a16:creationId xmlns:a16="http://schemas.microsoft.com/office/drawing/2014/main" id="{3B50B58E-11B6-F7F5-919C-E1C645207C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1325434">
                    <a:off x="2822" y="1023"/>
                    <a:ext cx="1233" cy="21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68" name="Freeform 76">
                    <a:extLst>
                      <a:ext uri="{FF2B5EF4-FFF2-40B4-BE49-F238E27FC236}">
                        <a16:creationId xmlns:a16="http://schemas.microsoft.com/office/drawing/2014/main" id="{0AB93F45-D4A5-FF2C-9011-FFF4269003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1325434">
                    <a:off x="4005" y="672"/>
                    <a:ext cx="662" cy="33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69" name="Group 77">
                  <a:extLst>
                    <a:ext uri="{FF2B5EF4-FFF2-40B4-BE49-F238E27FC236}">
                      <a16:creationId xmlns:a16="http://schemas.microsoft.com/office/drawing/2014/main" id="{AC6C7532-DF57-DCE9-921F-8D0EF7C30B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96" y="163"/>
                  <a:ext cx="699" cy="282"/>
                  <a:chOff x="2683" y="445"/>
                  <a:chExt cx="1781" cy="717"/>
                </a:xfrm>
              </p:grpSpPr>
              <p:sp>
                <p:nvSpPr>
                  <p:cNvPr id="8270" name="Freeform 78">
                    <a:extLst>
                      <a:ext uri="{FF2B5EF4-FFF2-40B4-BE49-F238E27FC236}">
                        <a16:creationId xmlns:a16="http://schemas.microsoft.com/office/drawing/2014/main" id="{7644C2C9-49E0-B663-48A5-ADB3F803C2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1921064">
                    <a:off x="2683" y="947"/>
                    <a:ext cx="1233" cy="215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71" name="Freeform 79">
                    <a:extLst>
                      <a:ext uri="{FF2B5EF4-FFF2-40B4-BE49-F238E27FC236}">
                        <a16:creationId xmlns:a16="http://schemas.microsoft.com/office/drawing/2014/main" id="{D63BF702-F1C3-09A9-CB65-EFC692875D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1921064">
                    <a:off x="3802" y="445"/>
                    <a:ext cx="662" cy="338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sp>
              <p:nvSpPr>
                <p:cNvPr id="8272" name="Freeform 80">
                  <a:extLst>
                    <a:ext uri="{FF2B5EF4-FFF2-40B4-BE49-F238E27FC236}">
                      <a16:creationId xmlns:a16="http://schemas.microsoft.com/office/drawing/2014/main" id="{A509ECF8-D5DF-7C56-05A6-8E38A32AC53C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 rot="4578755" flipH="1">
                  <a:off x="3968" y="372"/>
                  <a:ext cx="403" cy="57"/>
                </a:xfrm>
                <a:custGeom>
                  <a:avLst/>
                  <a:gdLst>
                    <a:gd name="T0" fmla="*/ 0 w 2736"/>
                    <a:gd name="T1" fmla="*/ 504 h 504"/>
                    <a:gd name="T2" fmla="*/ 864 w 2736"/>
                    <a:gd name="T3" fmla="*/ 168 h 504"/>
                    <a:gd name="T4" fmla="*/ 1776 w 2736"/>
                    <a:gd name="T5" fmla="*/ 24 h 504"/>
                    <a:gd name="T6" fmla="*/ 2736 w 2736"/>
                    <a:gd name="T7" fmla="*/ 24 h 504"/>
                    <a:gd name="T8" fmla="*/ 2720 w 2736"/>
                    <a:gd name="T9" fmla="*/ 103 h 504"/>
                    <a:gd name="T10" fmla="*/ 1764 w 2736"/>
                    <a:gd name="T11" fmla="*/ 103 h 504"/>
                    <a:gd name="T12" fmla="*/ 654 w 2736"/>
                    <a:gd name="T13" fmla="*/ 292 h 504"/>
                    <a:gd name="T14" fmla="*/ 0 w 2736"/>
                    <a:gd name="T15" fmla="*/ 504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736" h="504">
                      <a:moveTo>
                        <a:pt x="0" y="504"/>
                      </a:moveTo>
                      <a:cubicBezTo>
                        <a:pt x="24" y="488"/>
                        <a:pt x="568" y="248"/>
                        <a:pt x="864" y="168"/>
                      </a:cubicBezTo>
                      <a:cubicBezTo>
                        <a:pt x="1160" y="88"/>
                        <a:pt x="1464" y="48"/>
                        <a:pt x="1776" y="24"/>
                      </a:cubicBezTo>
                      <a:cubicBezTo>
                        <a:pt x="2088" y="0"/>
                        <a:pt x="2579" y="11"/>
                        <a:pt x="2736" y="24"/>
                      </a:cubicBezTo>
                      <a:lnTo>
                        <a:pt x="2720" y="103"/>
                      </a:lnTo>
                      <a:cubicBezTo>
                        <a:pt x="2558" y="116"/>
                        <a:pt x="2108" y="71"/>
                        <a:pt x="1764" y="103"/>
                      </a:cubicBezTo>
                      <a:cubicBezTo>
                        <a:pt x="1209" y="136"/>
                        <a:pt x="998" y="192"/>
                        <a:pt x="654" y="292"/>
                      </a:cubicBezTo>
                      <a:cubicBezTo>
                        <a:pt x="358" y="356"/>
                        <a:pt x="136" y="460"/>
                        <a:pt x="0" y="50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8273" name="Freeform 81">
                  <a:extLst>
                    <a:ext uri="{FF2B5EF4-FFF2-40B4-BE49-F238E27FC236}">
                      <a16:creationId xmlns:a16="http://schemas.microsoft.com/office/drawing/2014/main" id="{B17A5859-59E4-3681-3F67-CBB4E2413FBC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 rot="4578755" flipH="1">
                  <a:off x="3977" y="77"/>
                  <a:ext cx="216" cy="90"/>
                </a:xfrm>
                <a:custGeom>
                  <a:avLst/>
                  <a:gdLst>
                    <a:gd name="T0" fmla="*/ 5 w 1769"/>
                    <a:gd name="T1" fmla="*/ 8 h 791"/>
                    <a:gd name="T2" fmla="*/ 485 w 1769"/>
                    <a:gd name="T3" fmla="*/ 56 h 791"/>
                    <a:gd name="T4" fmla="*/ 1157 w 1769"/>
                    <a:gd name="T5" fmla="*/ 200 h 791"/>
                    <a:gd name="T6" fmla="*/ 1611 w 1769"/>
                    <a:gd name="T7" fmla="*/ 432 h 791"/>
                    <a:gd name="T8" fmla="*/ 1756 w 1769"/>
                    <a:gd name="T9" fmla="*/ 609 h 791"/>
                    <a:gd name="T10" fmla="*/ 1689 w 1769"/>
                    <a:gd name="T11" fmla="*/ 787 h 791"/>
                    <a:gd name="T12" fmla="*/ 1589 w 1769"/>
                    <a:gd name="T13" fmla="*/ 632 h 791"/>
                    <a:gd name="T14" fmla="*/ 1389 w 1769"/>
                    <a:gd name="T15" fmla="*/ 454 h 791"/>
                    <a:gd name="T16" fmla="*/ 1109 w 1769"/>
                    <a:gd name="T17" fmla="*/ 296 h 791"/>
                    <a:gd name="T18" fmla="*/ 581 w 1769"/>
                    <a:gd name="T19" fmla="*/ 152 h 791"/>
                    <a:gd name="T20" fmla="*/ 0 w 1769"/>
                    <a:gd name="T21" fmla="*/ 76 h 791"/>
                    <a:gd name="T22" fmla="*/ 5 w 1769"/>
                    <a:gd name="T23" fmla="*/ 8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69" h="791">
                      <a:moveTo>
                        <a:pt x="5" y="8"/>
                      </a:moveTo>
                      <a:cubicBezTo>
                        <a:pt x="85" y="0"/>
                        <a:pt x="293" y="24"/>
                        <a:pt x="485" y="56"/>
                      </a:cubicBezTo>
                      <a:cubicBezTo>
                        <a:pt x="677" y="88"/>
                        <a:pt x="969" y="137"/>
                        <a:pt x="1157" y="200"/>
                      </a:cubicBezTo>
                      <a:cubicBezTo>
                        <a:pt x="1345" y="263"/>
                        <a:pt x="1511" y="364"/>
                        <a:pt x="1611" y="432"/>
                      </a:cubicBezTo>
                      <a:cubicBezTo>
                        <a:pt x="1711" y="500"/>
                        <a:pt x="1743" y="550"/>
                        <a:pt x="1756" y="609"/>
                      </a:cubicBezTo>
                      <a:cubicBezTo>
                        <a:pt x="1769" y="668"/>
                        <a:pt x="1717" y="783"/>
                        <a:pt x="1689" y="787"/>
                      </a:cubicBezTo>
                      <a:cubicBezTo>
                        <a:pt x="1661" y="791"/>
                        <a:pt x="1639" y="687"/>
                        <a:pt x="1589" y="632"/>
                      </a:cubicBezTo>
                      <a:cubicBezTo>
                        <a:pt x="1539" y="577"/>
                        <a:pt x="1469" y="510"/>
                        <a:pt x="1389" y="454"/>
                      </a:cubicBezTo>
                      <a:cubicBezTo>
                        <a:pt x="1309" y="398"/>
                        <a:pt x="1244" y="346"/>
                        <a:pt x="1109" y="296"/>
                      </a:cubicBezTo>
                      <a:cubicBezTo>
                        <a:pt x="974" y="246"/>
                        <a:pt x="766" y="189"/>
                        <a:pt x="581" y="152"/>
                      </a:cubicBezTo>
                      <a:cubicBezTo>
                        <a:pt x="396" y="115"/>
                        <a:pt x="96" y="100"/>
                        <a:pt x="0" y="76"/>
                      </a:cubicBezTo>
                      <a:lnTo>
                        <a:pt x="5" y="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grpSp>
              <p:nvGrpSpPr>
                <p:cNvPr id="8274" name="Group 82">
                  <a:extLst>
                    <a:ext uri="{FF2B5EF4-FFF2-40B4-BE49-F238E27FC236}">
                      <a16:creationId xmlns:a16="http://schemas.microsoft.com/office/drawing/2014/main" id="{682E3218-C1BA-22FE-8DCC-3A9151B894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42" y="5"/>
                  <a:ext cx="251" cy="596"/>
                  <a:chOff x="2800" y="41"/>
                  <a:chExt cx="640" cy="1520"/>
                </a:xfrm>
              </p:grpSpPr>
              <p:sp>
                <p:nvSpPr>
                  <p:cNvPr id="8275" name="Freeform 83">
                    <a:extLst>
                      <a:ext uri="{FF2B5EF4-FFF2-40B4-BE49-F238E27FC236}">
                        <a16:creationId xmlns:a16="http://schemas.microsoft.com/office/drawing/2014/main" id="{5A32A6EC-37CD-EA34-6F94-E01944D61F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3857755">
                    <a:off x="2361" y="938"/>
                    <a:ext cx="1062" cy="184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76" name="Freeform 84">
                    <a:extLst>
                      <a:ext uri="{FF2B5EF4-FFF2-40B4-BE49-F238E27FC236}">
                        <a16:creationId xmlns:a16="http://schemas.microsoft.com/office/drawing/2014/main" id="{5313BE66-9EDE-6A39-1B2B-9D9328B3D7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3857755">
                    <a:off x="3011" y="181"/>
                    <a:ext cx="570" cy="28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77" name="Group 85">
                  <a:extLst>
                    <a:ext uri="{FF2B5EF4-FFF2-40B4-BE49-F238E27FC236}">
                      <a16:creationId xmlns:a16="http://schemas.microsoft.com/office/drawing/2014/main" id="{0BFADE4F-523C-C712-32B4-8BB329E140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95" y="53"/>
                  <a:ext cx="398" cy="574"/>
                  <a:chOff x="2934" y="163"/>
                  <a:chExt cx="1017" cy="1464"/>
                </a:xfrm>
              </p:grpSpPr>
              <p:sp>
                <p:nvSpPr>
                  <p:cNvPr id="8278" name="Freeform 86">
                    <a:extLst>
                      <a:ext uri="{FF2B5EF4-FFF2-40B4-BE49-F238E27FC236}">
                        <a16:creationId xmlns:a16="http://schemas.microsoft.com/office/drawing/2014/main" id="{94CD8039-8B0B-4B78-E8E0-7015F4023D9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2777260">
                    <a:off x="2491" y="915"/>
                    <a:ext cx="1155" cy="270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79" name="Freeform 87">
                    <a:extLst>
                      <a:ext uri="{FF2B5EF4-FFF2-40B4-BE49-F238E27FC236}">
                        <a16:creationId xmlns:a16="http://schemas.microsoft.com/office/drawing/2014/main" id="{C5BB3E23-B5FF-53F8-4CB4-FA0BCD1EEB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2777260">
                    <a:off x="3430" y="261"/>
                    <a:ext cx="620" cy="423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80" name="Group 88">
                  <a:extLst>
                    <a:ext uri="{FF2B5EF4-FFF2-40B4-BE49-F238E27FC236}">
                      <a16:creationId xmlns:a16="http://schemas.microsoft.com/office/drawing/2014/main" id="{8B7F5A66-5237-38D2-C7F3-1865D9CF90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15" y="2"/>
                  <a:ext cx="95" cy="567"/>
                  <a:chOff x="2730" y="32"/>
                  <a:chExt cx="243" cy="1448"/>
                </a:xfrm>
              </p:grpSpPr>
              <p:sp>
                <p:nvSpPr>
                  <p:cNvPr id="8281" name="Freeform 89">
                    <a:extLst>
                      <a:ext uri="{FF2B5EF4-FFF2-40B4-BE49-F238E27FC236}">
                        <a16:creationId xmlns:a16="http://schemas.microsoft.com/office/drawing/2014/main" id="{B7A201C3-6751-EC00-9744-2087FA8B0F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4903748">
                    <a:off x="2296" y="960"/>
                    <a:ext cx="954" cy="86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82" name="Freeform 90">
                    <a:extLst>
                      <a:ext uri="{FF2B5EF4-FFF2-40B4-BE49-F238E27FC236}">
                        <a16:creationId xmlns:a16="http://schemas.microsoft.com/office/drawing/2014/main" id="{8B50754B-3A0B-5EB3-240B-0E47BB988F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-4903748">
                    <a:off x="2650" y="220"/>
                    <a:ext cx="512" cy="135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83" name="Group 91">
                  <a:extLst>
                    <a:ext uri="{FF2B5EF4-FFF2-40B4-BE49-F238E27FC236}">
                      <a16:creationId xmlns:a16="http://schemas.microsoft.com/office/drawing/2014/main" id="{FFAA5057-14A7-601D-8EDE-825A9F923C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14" y="683"/>
                  <a:ext cx="425" cy="960"/>
                  <a:chOff x="943" y="1769"/>
                  <a:chExt cx="1085" cy="2450"/>
                </a:xfrm>
              </p:grpSpPr>
              <p:sp>
                <p:nvSpPr>
                  <p:cNvPr id="8284" name="Freeform 92">
                    <a:extLst>
                      <a:ext uri="{FF2B5EF4-FFF2-40B4-BE49-F238E27FC236}">
                        <a16:creationId xmlns:a16="http://schemas.microsoft.com/office/drawing/2014/main" id="{A3A8BB57-1009-8D7B-E8E2-78F0FF17DC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8335692" flipH="1">
                    <a:off x="1010" y="2475"/>
                    <a:ext cx="1724" cy="31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85" name="Freeform 93">
                    <a:extLst>
                      <a:ext uri="{FF2B5EF4-FFF2-40B4-BE49-F238E27FC236}">
                        <a16:creationId xmlns:a16="http://schemas.microsoft.com/office/drawing/2014/main" id="{40F68B31-76E6-6B89-8B53-D8AEC9418AB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8335692" flipH="1">
                    <a:off x="725" y="3512"/>
                    <a:ext cx="925" cy="490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86" name="Group 94">
                  <a:extLst>
                    <a:ext uri="{FF2B5EF4-FFF2-40B4-BE49-F238E27FC236}">
                      <a16:creationId xmlns:a16="http://schemas.microsoft.com/office/drawing/2014/main" id="{91624D43-9DC9-3B68-2BA3-CD6F445C5B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15" y="748"/>
                  <a:ext cx="300" cy="930"/>
                  <a:chOff x="1455" y="1936"/>
                  <a:chExt cx="766" cy="2373"/>
                </a:xfrm>
              </p:grpSpPr>
              <p:sp>
                <p:nvSpPr>
                  <p:cNvPr id="8287" name="Freeform 95">
                    <a:extLst>
                      <a:ext uri="{FF2B5EF4-FFF2-40B4-BE49-F238E27FC236}">
                        <a16:creationId xmlns:a16="http://schemas.microsoft.com/office/drawing/2014/main" id="{1BAE3D98-D26E-355B-9424-DC1A51DA10B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7542885" flipH="1">
                    <a:off x="1267" y="2578"/>
                    <a:ext cx="1595" cy="31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88" name="Freeform 96">
                    <a:extLst>
                      <a:ext uri="{FF2B5EF4-FFF2-40B4-BE49-F238E27FC236}">
                        <a16:creationId xmlns:a16="http://schemas.microsoft.com/office/drawing/2014/main" id="{4DDA5D2B-F348-2D41-2D54-CF0A209E0A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7542885" flipH="1">
                    <a:off x="1272" y="3636"/>
                    <a:ext cx="856" cy="490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89" name="Group 97">
                  <a:extLst>
                    <a:ext uri="{FF2B5EF4-FFF2-40B4-BE49-F238E27FC236}">
                      <a16:creationId xmlns:a16="http://schemas.microsoft.com/office/drawing/2014/main" id="{70750C02-87FA-5FB6-458D-D429BF9749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88588">
                  <a:off x="3923" y="769"/>
                  <a:ext cx="180" cy="913"/>
                  <a:chOff x="1956" y="1990"/>
                  <a:chExt cx="492" cy="2604"/>
                </a:xfrm>
              </p:grpSpPr>
              <p:sp>
                <p:nvSpPr>
                  <p:cNvPr id="8290" name="Freeform 98">
                    <a:extLst>
                      <a:ext uri="{FF2B5EF4-FFF2-40B4-BE49-F238E27FC236}">
                        <a16:creationId xmlns:a16="http://schemas.microsoft.com/office/drawing/2014/main" id="{4A8B4B61-FE45-283C-AA4E-093ABACE1A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6782062" flipH="1">
                    <a:off x="1442" y="2695"/>
                    <a:ext cx="1711" cy="301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91" name="Freeform 99">
                    <a:extLst>
                      <a:ext uri="{FF2B5EF4-FFF2-40B4-BE49-F238E27FC236}">
                        <a16:creationId xmlns:a16="http://schemas.microsoft.com/office/drawing/2014/main" id="{286AA6DD-7B3D-59F5-C48C-AFF7D68B98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16782062" flipH="1">
                    <a:off x="1734" y="3898"/>
                    <a:ext cx="918" cy="473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92" name="Group 100">
                  <a:extLst>
                    <a:ext uri="{FF2B5EF4-FFF2-40B4-BE49-F238E27FC236}">
                      <a16:creationId xmlns:a16="http://schemas.microsoft.com/office/drawing/2014/main" id="{43B1309E-C0F0-710F-2806-094CB34287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1" y="662"/>
                  <a:ext cx="442" cy="951"/>
                  <a:chOff x="3334" y="1717"/>
                  <a:chExt cx="1125" cy="2426"/>
                </a:xfrm>
              </p:grpSpPr>
              <p:sp>
                <p:nvSpPr>
                  <p:cNvPr id="8293" name="Freeform 101">
                    <a:extLst>
                      <a:ext uri="{FF2B5EF4-FFF2-40B4-BE49-F238E27FC236}">
                        <a16:creationId xmlns:a16="http://schemas.microsoft.com/office/drawing/2014/main" id="{D01D1E94-F067-E9A6-E9D7-D44FA3ED1F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3144576">
                    <a:off x="2628" y="2423"/>
                    <a:ext cx="1724" cy="312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94" name="Freeform 102">
                    <a:extLst>
                      <a:ext uri="{FF2B5EF4-FFF2-40B4-BE49-F238E27FC236}">
                        <a16:creationId xmlns:a16="http://schemas.microsoft.com/office/drawing/2014/main" id="{A1431CE6-0900-B116-F6F1-515165E855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3144576">
                    <a:off x="3751" y="3436"/>
                    <a:ext cx="925" cy="490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95" name="Group 103">
                  <a:extLst>
                    <a:ext uri="{FF2B5EF4-FFF2-40B4-BE49-F238E27FC236}">
                      <a16:creationId xmlns:a16="http://schemas.microsoft.com/office/drawing/2014/main" id="{E4200FE5-C3F3-7D5B-99E2-F7F04A8983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91" y="721"/>
                  <a:ext cx="347" cy="951"/>
                  <a:chOff x="3181" y="1866"/>
                  <a:chExt cx="883" cy="2426"/>
                </a:xfrm>
              </p:grpSpPr>
              <p:sp>
                <p:nvSpPr>
                  <p:cNvPr id="8296" name="Freeform 104">
                    <a:extLst>
                      <a:ext uri="{FF2B5EF4-FFF2-40B4-BE49-F238E27FC236}">
                        <a16:creationId xmlns:a16="http://schemas.microsoft.com/office/drawing/2014/main" id="{BFE0BEA5-AD74-06B7-DE15-BCC1B0F052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3745735">
                    <a:off x="2506" y="2541"/>
                    <a:ext cx="1650" cy="299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297" name="Freeform 105">
                    <a:extLst>
                      <a:ext uri="{FF2B5EF4-FFF2-40B4-BE49-F238E27FC236}">
                        <a16:creationId xmlns:a16="http://schemas.microsoft.com/office/drawing/2014/main" id="{A65234FB-70C8-34E0-11DD-D42CB2C45E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3745735">
                    <a:off x="3387" y="3615"/>
                    <a:ext cx="885" cy="469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298" name="Group 106">
                  <a:extLst>
                    <a:ext uri="{FF2B5EF4-FFF2-40B4-BE49-F238E27FC236}">
                      <a16:creationId xmlns:a16="http://schemas.microsoft.com/office/drawing/2014/main" id="{F16C7607-417B-6D30-7F0A-968EF43F31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23" y="767"/>
                  <a:ext cx="243" cy="935"/>
                  <a:chOff x="3006" y="1983"/>
                  <a:chExt cx="619" cy="2386"/>
                </a:xfrm>
              </p:grpSpPr>
              <p:sp>
                <p:nvSpPr>
                  <p:cNvPr id="8299" name="Freeform 107">
                    <a:extLst>
                      <a:ext uri="{FF2B5EF4-FFF2-40B4-BE49-F238E27FC236}">
                        <a16:creationId xmlns:a16="http://schemas.microsoft.com/office/drawing/2014/main" id="{3A1E70FB-5A83-A622-B808-2600341067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286818">
                    <a:off x="2328" y="2661"/>
                    <a:ext cx="1601" cy="246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300" name="Freeform 108">
                    <a:extLst>
                      <a:ext uri="{FF2B5EF4-FFF2-40B4-BE49-F238E27FC236}">
                        <a16:creationId xmlns:a16="http://schemas.microsoft.com/office/drawing/2014/main" id="{AD5C563D-03B5-01FE-B79B-EA398DBEE6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286818">
                    <a:off x="3002" y="3747"/>
                    <a:ext cx="859" cy="386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301" name="Group 109">
                  <a:extLst>
                    <a:ext uri="{FF2B5EF4-FFF2-40B4-BE49-F238E27FC236}">
                      <a16:creationId xmlns:a16="http://schemas.microsoft.com/office/drawing/2014/main" id="{5C3AED43-EDD4-2E41-1A06-A8E943B490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49" y="813"/>
                  <a:ext cx="159" cy="870"/>
                  <a:chOff x="2819" y="2101"/>
                  <a:chExt cx="405" cy="2219"/>
                </a:xfrm>
              </p:grpSpPr>
              <p:sp>
                <p:nvSpPr>
                  <p:cNvPr id="8302" name="Freeform 110">
                    <a:extLst>
                      <a:ext uri="{FF2B5EF4-FFF2-40B4-BE49-F238E27FC236}">
                        <a16:creationId xmlns:a16="http://schemas.microsoft.com/office/drawing/2014/main" id="{3536AEAF-7179-67FD-F7A5-994C56284C5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898956">
                    <a:off x="2206" y="2714"/>
                    <a:ext cx="1471" cy="246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303" name="Freeform 111">
                    <a:extLst>
                      <a:ext uri="{FF2B5EF4-FFF2-40B4-BE49-F238E27FC236}">
                        <a16:creationId xmlns:a16="http://schemas.microsoft.com/office/drawing/2014/main" id="{2B9AA7B2-A880-3CC8-17AB-90648C9DD5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4898956">
                    <a:off x="2636" y="3732"/>
                    <a:ext cx="790" cy="386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  <p:grpSp>
              <p:nvGrpSpPr>
                <p:cNvPr id="8304" name="Group 112">
                  <a:extLst>
                    <a:ext uri="{FF2B5EF4-FFF2-40B4-BE49-F238E27FC236}">
                      <a16:creationId xmlns:a16="http://schemas.microsoft.com/office/drawing/2014/main" id="{399F6EFC-F276-CFCB-D72F-2C3250B559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045" y="826"/>
                  <a:ext cx="167" cy="857"/>
                  <a:chOff x="2287" y="2135"/>
                  <a:chExt cx="426" cy="2185"/>
                </a:xfrm>
              </p:grpSpPr>
              <p:sp>
                <p:nvSpPr>
                  <p:cNvPr id="8305" name="Freeform 113">
                    <a:extLst>
                      <a:ext uri="{FF2B5EF4-FFF2-40B4-BE49-F238E27FC236}">
                        <a16:creationId xmlns:a16="http://schemas.microsoft.com/office/drawing/2014/main" id="{54E106CB-04DE-A494-2741-2266A9C772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5755659">
                    <a:off x="1900" y="2760"/>
                    <a:ext cx="1437" cy="188"/>
                  </a:xfrm>
                  <a:custGeom>
                    <a:avLst/>
                    <a:gdLst>
                      <a:gd name="T0" fmla="*/ 0 w 2736"/>
                      <a:gd name="T1" fmla="*/ 504 h 504"/>
                      <a:gd name="T2" fmla="*/ 864 w 2736"/>
                      <a:gd name="T3" fmla="*/ 168 h 504"/>
                      <a:gd name="T4" fmla="*/ 1776 w 2736"/>
                      <a:gd name="T5" fmla="*/ 24 h 504"/>
                      <a:gd name="T6" fmla="*/ 2736 w 2736"/>
                      <a:gd name="T7" fmla="*/ 24 h 504"/>
                      <a:gd name="T8" fmla="*/ 2720 w 2736"/>
                      <a:gd name="T9" fmla="*/ 103 h 504"/>
                      <a:gd name="T10" fmla="*/ 1764 w 2736"/>
                      <a:gd name="T11" fmla="*/ 103 h 504"/>
                      <a:gd name="T12" fmla="*/ 654 w 2736"/>
                      <a:gd name="T13" fmla="*/ 292 h 504"/>
                      <a:gd name="T14" fmla="*/ 0 w 2736"/>
                      <a:gd name="T15" fmla="*/ 504 h 5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736" h="504">
                        <a:moveTo>
                          <a:pt x="0" y="504"/>
                        </a:moveTo>
                        <a:cubicBezTo>
                          <a:pt x="24" y="488"/>
                          <a:pt x="568" y="248"/>
                          <a:pt x="864" y="168"/>
                        </a:cubicBezTo>
                        <a:cubicBezTo>
                          <a:pt x="1160" y="88"/>
                          <a:pt x="1464" y="48"/>
                          <a:pt x="1776" y="24"/>
                        </a:cubicBezTo>
                        <a:cubicBezTo>
                          <a:pt x="2088" y="0"/>
                          <a:pt x="2579" y="11"/>
                          <a:pt x="2736" y="24"/>
                        </a:cubicBezTo>
                        <a:lnTo>
                          <a:pt x="2720" y="103"/>
                        </a:lnTo>
                        <a:cubicBezTo>
                          <a:pt x="2558" y="116"/>
                          <a:pt x="2108" y="71"/>
                          <a:pt x="1764" y="103"/>
                        </a:cubicBezTo>
                        <a:cubicBezTo>
                          <a:pt x="1209" y="136"/>
                          <a:pt x="998" y="192"/>
                          <a:pt x="654" y="292"/>
                        </a:cubicBezTo>
                        <a:cubicBezTo>
                          <a:pt x="358" y="356"/>
                          <a:pt x="136" y="460"/>
                          <a:pt x="0" y="504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accent2"/>
                      </a:gs>
                      <a:gs pos="100000">
                        <a:schemeClr val="folHlink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  <p:sp>
                <p:nvSpPr>
                  <p:cNvPr id="8306" name="Freeform 114">
                    <a:extLst>
                      <a:ext uri="{FF2B5EF4-FFF2-40B4-BE49-F238E27FC236}">
                        <a16:creationId xmlns:a16="http://schemas.microsoft.com/office/drawing/2014/main" id="{7430F56E-4CED-0BCF-AC3F-86B48B831B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hidden">
                  <a:xfrm rot="5755659">
                    <a:off x="2049" y="3787"/>
                    <a:ext cx="771" cy="295"/>
                  </a:xfrm>
                  <a:custGeom>
                    <a:avLst/>
                    <a:gdLst>
                      <a:gd name="T0" fmla="*/ 5 w 1769"/>
                      <a:gd name="T1" fmla="*/ 8 h 791"/>
                      <a:gd name="T2" fmla="*/ 485 w 1769"/>
                      <a:gd name="T3" fmla="*/ 56 h 791"/>
                      <a:gd name="T4" fmla="*/ 1157 w 1769"/>
                      <a:gd name="T5" fmla="*/ 200 h 791"/>
                      <a:gd name="T6" fmla="*/ 1611 w 1769"/>
                      <a:gd name="T7" fmla="*/ 432 h 791"/>
                      <a:gd name="T8" fmla="*/ 1756 w 1769"/>
                      <a:gd name="T9" fmla="*/ 609 h 791"/>
                      <a:gd name="T10" fmla="*/ 1689 w 1769"/>
                      <a:gd name="T11" fmla="*/ 787 h 791"/>
                      <a:gd name="T12" fmla="*/ 1589 w 1769"/>
                      <a:gd name="T13" fmla="*/ 632 h 791"/>
                      <a:gd name="T14" fmla="*/ 1389 w 1769"/>
                      <a:gd name="T15" fmla="*/ 454 h 791"/>
                      <a:gd name="T16" fmla="*/ 1109 w 1769"/>
                      <a:gd name="T17" fmla="*/ 296 h 791"/>
                      <a:gd name="T18" fmla="*/ 581 w 1769"/>
                      <a:gd name="T19" fmla="*/ 152 h 791"/>
                      <a:gd name="T20" fmla="*/ 0 w 1769"/>
                      <a:gd name="T21" fmla="*/ 76 h 791"/>
                      <a:gd name="T22" fmla="*/ 5 w 1769"/>
                      <a:gd name="T23" fmla="*/ 8 h 7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69" h="791">
                        <a:moveTo>
                          <a:pt x="5" y="8"/>
                        </a:moveTo>
                        <a:cubicBezTo>
                          <a:pt x="85" y="0"/>
                          <a:pt x="293" y="24"/>
                          <a:pt x="485" y="56"/>
                        </a:cubicBezTo>
                        <a:cubicBezTo>
                          <a:pt x="677" y="88"/>
                          <a:pt x="969" y="137"/>
                          <a:pt x="1157" y="200"/>
                        </a:cubicBezTo>
                        <a:cubicBezTo>
                          <a:pt x="1345" y="263"/>
                          <a:pt x="1511" y="364"/>
                          <a:pt x="1611" y="432"/>
                        </a:cubicBezTo>
                        <a:cubicBezTo>
                          <a:pt x="1711" y="500"/>
                          <a:pt x="1743" y="550"/>
                          <a:pt x="1756" y="609"/>
                        </a:cubicBezTo>
                        <a:cubicBezTo>
                          <a:pt x="1769" y="668"/>
                          <a:pt x="1717" y="783"/>
                          <a:pt x="1689" y="787"/>
                        </a:cubicBezTo>
                        <a:cubicBezTo>
                          <a:pt x="1661" y="791"/>
                          <a:pt x="1639" y="687"/>
                          <a:pt x="1589" y="632"/>
                        </a:cubicBezTo>
                        <a:cubicBezTo>
                          <a:pt x="1539" y="577"/>
                          <a:pt x="1469" y="510"/>
                          <a:pt x="1389" y="454"/>
                        </a:cubicBezTo>
                        <a:cubicBezTo>
                          <a:pt x="1309" y="398"/>
                          <a:pt x="1244" y="346"/>
                          <a:pt x="1109" y="296"/>
                        </a:cubicBezTo>
                        <a:cubicBezTo>
                          <a:pt x="974" y="246"/>
                          <a:pt x="766" y="189"/>
                          <a:pt x="581" y="152"/>
                        </a:cubicBezTo>
                        <a:cubicBezTo>
                          <a:pt x="396" y="115"/>
                          <a:pt x="96" y="100"/>
                          <a:pt x="0" y="76"/>
                        </a:cubicBezTo>
                        <a:lnTo>
                          <a:pt x="5" y="8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folHlink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IN"/>
                  </a:p>
                </p:txBody>
              </p:sp>
            </p:grpSp>
          </p:grpSp>
          <p:sp>
            <p:nvSpPr>
              <p:cNvPr id="8307" name="Freeform 115">
                <a:extLst>
                  <a:ext uri="{FF2B5EF4-FFF2-40B4-BE49-F238E27FC236}">
                    <a16:creationId xmlns:a16="http://schemas.microsoft.com/office/drawing/2014/main" id="{C2D8452C-71AF-A3AD-DCC7-19240ABA90CF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873" y="934"/>
                <a:ext cx="191" cy="580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08" name="Arc 116">
                <a:extLst>
                  <a:ext uri="{FF2B5EF4-FFF2-40B4-BE49-F238E27FC236}">
                    <a16:creationId xmlns:a16="http://schemas.microsoft.com/office/drawing/2014/main" id="{D5FEE467-64F7-3F9E-C913-C062E2B7514D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528" y="726"/>
                <a:ext cx="833" cy="903"/>
              </a:xfrm>
              <a:custGeom>
                <a:avLst/>
                <a:gdLst>
                  <a:gd name="G0" fmla="+- 0 0 0"/>
                  <a:gd name="G1" fmla="+- 20897 0 0"/>
                  <a:gd name="G2" fmla="+- 21600 0 0"/>
                  <a:gd name="T0" fmla="*/ 5467 w 21600"/>
                  <a:gd name="T1" fmla="*/ 0 h 21602"/>
                  <a:gd name="T2" fmla="*/ 21589 w 21600"/>
                  <a:gd name="T3" fmla="*/ 21602 h 21602"/>
                  <a:gd name="T4" fmla="*/ 0 w 21600"/>
                  <a:gd name="T5" fmla="*/ 20897 h 21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2" fill="none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</a:path>
                  <a:path w="21600" h="21602" stroke="0" extrusionOk="0">
                    <a:moveTo>
                      <a:pt x="5466" y="0"/>
                    </a:moveTo>
                    <a:cubicBezTo>
                      <a:pt x="14970" y="2486"/>
                      <a:pt x="21600" y="11073"/>
                      <a:pt x="21600" y="20897"/>
                    </a:cubicBezTo>
                    <a:cubicBezTo>
                      <a:pt x="21600" y="21132"/>
                      <a:pt x="21596" y="21367"/>
                      <a:pt x="21588" y="21601"/>
                    </a:cubicBezTo>
                    <a:lnTo>
                      <a:pt x="0" y="20897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09" name="Arc 117">
                <a:extLst>
                  <a:ext uri="{FF2B5EF4-FFF2-40B4-BE49-F238E27FC236}">
                    <a16:creationId xmlns:a16="http://schemas.microsoft.com/office/drawing/2014/main" id="{B1A679A5-8C93-4902-0362-AC14877D614D}"/>
                  </a:ext>
                </a:extLst>
              </p:cNvPr>
              <p:cNvSpPr>
                <a:spLocks/>
              </p:cNvSpPr>
              <p:nvPr/>
            </p:nvSpPr>
            <p:spPr bwMode="hidden">
              <a:xfrm flipV="1">
                <a:off x="4278" y="179"/>
                <a:ext cx="1007" cy="802"/>
              </a:xfrm>
              <a:custGeom>
                <a:avLst/>
                <a:gdLst>
                  <a:gd name="G0" fmla="+- 17826 0 0"/>
                  <a:gd name="G1" fmla="+- 0 0 0"/>
                  <a:gd name="G2" fmla="+- 21600 0 0"/>
                  <a:gd name="T0" fmla="*/ 36729 w 36729"/>
                  <a:gd name="T1" fmla="*/ 10451 h 21600"/>
                  <a:gd name="T2" fmla="*/ 0 w 36729"/>
                  <a:gd name="T3" fmla="*/ 12197 h 21600"/>
                  <a:gd name="T4" fmla="*/ 17826 w 3672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729" h="21600" fill="none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599"/>
                    </a:cubicBezTo>
                    <a:cubicBezTo>
                      <a:pt x="10696" y="21599"/>
                      <a:pt x="4025" y="18081"/>
                      <a:pt x="-1" y="12197"/>
                    </a:cubicBezTo>
                  </a:path>
                  <a:path w="36729" h="21600" stroke="0" extrusionOk="0">
                    <a:moveTo>
                      <a:pt x="36729" y="10451"/>
                    </a:moveTo>
                    <a:cubicBezTo>
                      <a:pt x="32926" y="17330"/>
                      <a:pt x="25686" y="21599"/>
                      <a:pt x="17826" y="21599"/>
                    </a:cubicBezTo>
                    <a:cubicBezTo>
                      <a:pt x="10696" y="21599"/>
                      <a:pt x="4025" y="18081"/>
                      <a:pt x="-1" y="12197"/>
                    </a:cubicBezTo>
                    <a:lnTo>
                      <a:pt x="17826" y="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10" name="Arc 118">
                <a:extLst>
                  <a:ext uri="{FF2B5EF4-FFF2-40B4-BE49-F238E27FC236}">
                    <a16:creationId xmlns:a16="http://schemas.microsoft.com/office/drawing/2014/main" id="{1288D318-7FF2-F1C2-EBF3-1FA6625756C6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612" y="580"/>
                <a:ext cx="487" cy="933"/>
              </a:xfrm>
              <a:custGeom>
                <a:avLst/>
                <a:gdLst>
                  <a:gd name="G0" fmla="+- 7340 0 0"/>
                  <a:gd name="G1" fmla="+- 21600 0 0"/>
                  <a:gd name="G2" fmla="+- 21600 0 0"/>
                  <a:gd name="T0" fmla="*/ 0 w 28940"/>
                  <a:gd name="T1" fmla="*/ 1285 h 22305"/>
                  <a:gd name="T2" fmla="*/ 28929 w 28940"/>
                  <a:gd name="T3" fmla="*/ 22305 h 22305"/>
                  <a:gd name="T4" fmla="*/ 7340 w 2894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40" h="22305" fill="none" extrusionOk="0">
                    <a:moveTo>
                      <a:pt x="0" y="1285"/>
                    </a:moveTo>
                    <a:cubicBezTo>
                      <a:pt x="2353" y="434"/>
                      <a:pt x="4837" y="0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</a:path>
                  <a:path w="28940" h="22305" stroke="0" extrusionOk="0">
                    <a:moveTo>
                      <a:pt x="0" y="1285"/>
                    </a:moveTo>
                    <a:cubicBezTo>
                      <a:pt x="2353" y="434"/>
                      <a:pt x="4837" y="0"/>
                      <a:pt x="7340" y="0"/>
                    </a:cubicBezTo>
                    <a:cubicBezTo>
                      <a:pt x="19269" y="0"/>
                      <a:pt x="28940" y="9670"/>
                      <a:pt x="28940" y="21600"/>
                    </a:cubicBezTo>
                    <a:cubicBezTo>
                      <a:pt x="28940" y="21835"/>
                      <a:pt x="28936" y="22070"/>
                      <a:pt x="28928" y="22304"/>
                    </a:cubicBezTo>
                    <a:lnTo>
                      <a:pt x="734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11" name="Arc 119">
                <a:extLst>
                  <a:ext uri="{FF2B5EF4-FFF2-40B4-BE49-F238E27FC236}">
                    <a16:creationId xmlns:a16="http://schemas.microsoft.com/office/drawing/2014/main" id="{F59401EE-89F2-8D10-895B-0927EAD19A8D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267" y="628"/>
                <a:ext cx="791" cy="932"/>
              </a:xfrm>
              <a:custGeom>
                <a:avLst/>
                <a:gdLst>
                  <a:gd name="G0" fmla="+- 8873 0 0"/>
                  <a:gd name="G1" fmla="+- 21600 0 0"/>
                  <a:gd name="G2" fmla="+- 21600 0 0"/>
                  <a:gd name="T0" fmla="*/ 0 w 30473"/>
                  <a:gd name="T1" fmla="*/ 1907 h 22305"/>
                  <a:gd name="T2" fmla="*/ 30462 w 30473"/>
                  <a:gd name="T3" fmla="*/ 22305 h 22305"/>
                  <a:gd name="T4" fmla="*/ 8873 w 30473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473" h="22305" fill="none" extrusionOk="0">
                    <a:moveTo>
                      <a:pt x="-1" y="1906"/>
                    </a:moveTo>
                    <a:cubicBezTo>
                      <a:pt x="2789" y="649"/>
                      <a:pt x="5813" y="0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</a:path>
                  <a:path w="30473" h="22305" stroke="0" extrusionOk="0">
                    <a:moveTo>
                      <a:pt x="-1" y="1906"/>
                    </a:moveTo>
                    <a:cubicBezTo>
                      <a:pt x="2789" y="649"/>
                      <a:pt x="5813" y="0"/>
                      <a:pt x="8873" y="0"/>
                    </a:cubicBezTo>
                    <a:cubicBezTo>
                      <a:pt x="20802" y="0"/>
                      <a:pt x="30473" y="9670"/>
                      <a:pt x="30473" y="21600"/>
                    </a:cubicBezTo>
                    <a:cubicBezTo>
                      <a:pt x="30473" y="21835"/>
                      <a:pt x="30469" y="22070"/>
                      <a:pt x="30461" y="22304"/>
                    </a:cubicBezTo>
                    <a:lnTo>
                      <a:pt x="8873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12" name="Arc 120">
                <a:extLst>
                  <a:ext uri="{FF2B5EF4-FFF2-40B4-BE49-F238E27FC236}">
                    <a16:creationId xmlns:a16="http://schemas.microsoft.com/office/drawing/2014/main" id="{1863A62E-FDCC-BC02-6863-06EC1852C6F3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197" y="458"/>
                <a:ext cx="932" cy="933"/>
              </a:xfrm>
              <a:custGeom>
                <a:avLst/>
                <a:gdLst>
                  <a:gd name="G0" fmla="+- 12855 0 0"/>
                  <a:gd name="G1" fmla="+- 21600 0 0"/>
                  <a:gd name="G2" fmla="+- 21600 0 0"/>
                  <a:gd name="T0" fmla="*/ 0 w 34455"/>
                  <a:gd name="T1" fmla="*/ 4241 h 22305"/>
                  <a:gd name="T2" fmla="*/ 34444 w 34455"/>
                  <a:gd name="T3" fmla="*/ 22305 h 22305"/>
                  <a:gd name="T4" fmla="*/ 12855 w 34455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455" h="22305" fill="none" extrusionOk="0">
                    <a:moveTo>
                      <a:pt x="0" y="4241"/>
                    </a:moveTo>
                    <a:cubicBezTo>
                      <a:pt x="3720" y="1486"/>
                      <a:pt x="8226" y="0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</a:path>
                  <a:path w="34455" h="22305" stroke="0" extrusionOk="0">
                    <a:moveTo>
                      <a:pt x="0" y="4241"/>
                    </a:moveTo>
                    <a:cubicBezTo>
                      <a:pt x="3720" y="1486"/>
                      <a:pt x="8226" y="0"/>
                      <a:pt x="12855" y="0"/>
                    </a:cubicBezTo>
                    <a:cubicBezTo>
                      <a:pt x="24784" y="0"/>
                      <a:pt x="34455" y="9670"/>
                      <a:pt x="34455" y="21600"/>
                    </a:cubicBezTo>
                    <a:cubicBezTo>
                      <a:pt x="34455" y="21835"/>
                      <a:pt x="34451" y="22070"/>
                      <a:pt x="34443" y="22304"/>
                    </a:cubicBezTo>
                    <a:lnTo>
                      <a:pt x="1285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13" name="Arc 121">
                <a:extLst>
                  <a:ext uri="{FF2B5EF4-FFF2-40B4-BE49-F238E27FC236}">
                    <a16:creationId xmlns:a16="http://schemas.microsoft.com/office/drawing/2014/main" id="{50EC8A6E-FD64-F1FF-4127-47BE8D625DB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229" y="589"/>
                <a:ext cx="14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14" name="Arc 122">
                <a:extLst>
                  <a:ext uri="{FF2B5EF4-FFF2-40B4-BE49-F238E27FC236}">
                    <a16:creationId xmlns:a16="http://schemas.microsoft.com/office/drawing/2014/main" id="{A4E1A88E-6A77-08DB-7D22-0B0B55AD285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268" y="585"/>
                <a:ext cx="394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15" name="Arc 123">
                <a:extLst>
                  <a:ext uri="{FF2B5EF4-FFF2-40B4-BE49-F238E27FC236}">
                    <a16:creationId xmlns:a16="http://schemas.microsoft.com/office/drawing/2014/main" id="{38FE3E0D-A024-7386-17A1-4E465DC1186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303" y="463"/>
                <a:ext cx="559" cy="933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4812"/>
                  <a:gd name="T1" fmla="*/ 4512 h 22305"/>
                  <a:gd name="T2" fmla="*/ 34801 w 34812"/>
                  <a:gd name="T3" fmla="*/ 22305 h 22305"/>
                  <a:gd name="T4" fmla="*/ 13212 w 34812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812" h="22305" fill="none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</a:path>
                  <a:path w="34812" h="22305" stroke="0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5141" y="0"/>
                      <a:pt x="34812" y="9670"/>
                      <a:pt x="34812" y="21600"/>
                    </a:cubicBezTo>
                    <a:cubicBezTo>
                      <a:pt x="34812" y="21835"/>
                      <a:pt x="34808" y="22070"/>
                      <a:pt x="34800" y="22304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16" name="Freeform 124">
                <a:extLst>
                  <a:ext uri="{FF2B5EF4-FFF2-40B4-BE49-F238E27FC236}">
                    <a16:creationId xmlns:a16="http://schemas.microsoft.com/office/drawing/2014/main" id="{CF4DCE40-B01A-E7FF-83BF-0613AE26796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10" y="1033"/>
                <a:ext cx="190" cy="580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17" name="Freeform 125">
                <a:extLst>
                  <a:ext uri="{FF2B5EF4-FFF2-40B4-BE49-F238E27FC236}">
                    <a16:creationId xmlns:a16="http://schemas.microsoft.com/office/drawing/2014/main" id="{D77DAA20-B78E-7B98-A923-C6B282F0D8E5}"/>
                  </a:ext>
                </a:extLst>
              </p:cNvPr>
              <p:cNvSpPr>
                <a:spLocks/>
              </p:cNvSpPr>
              <p:nvPr/>
            </p:nvSpPr>
            <p:spPr bwMode="hidden">
              <a:xfrm rot="19660755" flipV="1">
                <a:off x="4114" y="843"/>
                <a:ext cx="173" cy="328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18" name="Arc 126">
                <a:extLst>
                  <a:ext uri="{FF2B5EF4-FFF2-40B4-BE49-F238E27FC236}">
                    <a16:creationId xmlns:a16="http://schemas.microsoft.com/office/drawing/2014/main" id="{E0AD314F-6C94-5951-5EB0-844DE5DDC094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144" y="319"/>
                <a:ext cx="996" cy="933"/>
              </a:xfrm>
              <a:custGeom>
                <a:avLst/>
                <a:gdLst>
                  <a:gd name="G0" fmla="+- 15230 0 0"/>
                  <a:gd name="G1" fmla="+- 21600 0 0"/>
                  <a:gd name="G2" fmla="+- 21600 0 0"/>
                  <a:gd name="T0" fmla="*/ 0 w 36830"/>
                  <a:gd name="T1" fmla="*/ 6283 h 22305"/>
                  <a:gd name="T2" fmla="*/ 36819 w 36830"/>
                  <a:gd name="T3" fmla="*/ 22305 h 22305"/>
                  <a:gd name="T4" fmla="*/ 15230 w 36830"/>
                  <a:gd name="T5" fmla="*/ 21600 h 22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830" h="22305" fill="none" extrusionOk="0">
                    <a:moveTo>
                      <a:pt x="0" y="6283"/>
                    </a:moveTo>
                    <a:cubicBezTo>
                      <a:pt x="4047" y="2258"/>
                      <a:pt x="9522" y="0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</a:path>
                  <a:path w="36830" h="22305" stroke="0" extrusionOk="0">
                    <a:moveTo>
                      <a:pt x="0" y="6283"/>
                    </a:moveTo>
                    <a:cubicBezTo>
                      <a:pt x="4047" y="2258"/>
                      <a:pt x="9522" y="0"/>
                      <a:pt x="15230" y="0"/>
                    </a:cubicBezTo>
                    <a:cubicBezTo>
                      <a:pt x="27159" y="0"/>
                      <a:pt x="36830" y="9670"/>
                      <a:pt x="36830" y="21600"/>
                    </a:cubicBezTo>
                    <a:cubicBezTo>
                      <a:pt x="36830" y="21835"/>
                      <a:pt x="36826" y="22070"/>
                      <a:pt x="36818" y="22304"/>
                    </a:cubicBezTo>
                    <a:lnTo>
                      <a:pt x="1523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19" name="Arc 127">
                <a:extLst>
                  <a:ext uri="{FF2B5EF4-FFF2-40B4-BE49-F238E27FC236}">
                    <a16:creationId xmlns:a16="http://schemas.microsoft.com/office/drawing/2014/main" id="{1199867C-CB11-FE8E-D3BB-50F213A9239D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425" y="123"/>
                <a:ext cx="725" cy="903"/>
              </a:xfrm>
              <a:custGeom>
                <a:avLst/>
                <a:gdLst>
                  <a:gd name="G0" fmla="+- 18231 0 0"/>
                  <a:gd name="G1" fmla="+- 21600 0 0"/>
                  <a:gd name="G2" fmla="+- 21600 0 0"/>
                  <a:gd name="T0" fmla="*/ 0 w 31881"/>
                  <a:gd name="T1" fmla="*/ 10016 h 21600"/>
                  <a:gd name="T2" fmla="*/ 31881 w 31881"/>
                  <a:gd name="T3" fmla="*/ 4860 h 21600"/>
                  <a:gd name="T4" fmla="*/ 18231 w 31881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881" h="21600" fill="none" extrusionOk="0">
                    <a:moveTo>
                      <a:pt x="-1" y="10015"/>
                    </a:moveTo>
                    <a:cubicBezTo>
                      <a:pt x="3963" y="3778"/>
                      <a:pt x="10840" y="0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</a:path>
                  <a:path w="31881" h="21600" stroke="0" extrusionOk="0">
                    <a:moveTo>
                      <a:pt x="-1" y="10015"/>
                    </a:moveTo>
                    <a:cubicBezTo>
                      <a:pt x="3963" y="3778"/>
                      <a:pt x="10840" y="0"/>
                      <a:pt x="18231" y="0"/>
                    </a:cubicBezTo>
                    <a:cubicBezTo>
                      <a:pt x="23204" y="0"/>
                      <a:pt x="28026" y="1716"/>
                      <a:pt x="31881" y="4859"/>
                    </a:cubicBezTo>
                    <a:lnTo>
                      <a:pt x="18231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20" name="Arc 128">
                <a:extLst>
                  <a:ext uri="{FF2B5EF4-FFF2-40B4-BE49-F238E27FC236}">
                    <a16:creationId xmlns:a16="http://schemas.microsoft.com/office/drawing/2014/main" id="{796FAF1B-7B69-E81F-7616-C5474AC7391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99" y="502"/>
                <a:ext cx="299" cy="904"/>
              </a:xfrm>
              <a:custGeom>
                <a:avLst/>
                <a:gdLst>
                  <a:gd name="G0" fmla="+- 13212 0 0"/>
                  <a:gd name="G1" fmla="+- 21600 0 0"/>
                  <a:gd name="G2" fmla="+- 21600 0 0"/>
                  <a:gd name="T0" fmla="*/ 0 w 31146"/>
                  <a:gd name="T1" fmla="*/ 4512 h 21600"/>
                  <a:gd name="T2" fmla="*/ 31146 w 31146"/>
                  <a:gd name="T3" fmla="*/ 9561 h 21600"/>
                  <a:gd name="T4" fmla="*/ 13212 w 3114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146" h="21600" fill="none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</a:path>
                  <a:path w="31146" h="21600" stroke="0" extrusionOk="0">
                    <a:moveTo>
                      <a:pt x="-1" y="4511"/>
                    </a:moveTo>
                    <a:cubicBezTo>
                      <a:pt x="3783" y="1586"/>
                      <a:pt x="8429" y="0"/>
                      <a:pt x="13212" y="0"/>
                    </a:cubicBezTo>
                    <a:cubicBezTo>
                      <a:pt x="20409" y="0"/>
                      <a:pt x="27134" y="3585"/>
                      <a:pt x="31145" y="9561"/>
                    </a:cubicBezTo>
                    <a:lnTo>
                      <a:pt x="13212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21" name="Freeform 129">
                <a:extLst>
                  <a:ext uri="{FF2B5EF4-FFF2-40B4-BE49-F238E27FC236}">
                    <a16:creationId xmlns:a16="http://schemas.microsoft.com/office/drawing/2014/main" id="{7DDD7BE1-D716-D880-5EEF-6DDD996BFBC6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307" y="982"/>
                <a:ext cx="425" cy="59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22" name="Freeform 130">
                <a:extLst>
                  <a:ext uri="{FF2B5EF4-FFF2-40B4-BE49-F238E27FC236}">
                    <a16:creationId xmlns:a16="http://schemas.microsoft.com/office/drawing/2014/main" id="{38EB8B70-84F6-59B6-DC30-21BE710B032B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507" y="350"/>
                <a:ext cx="273" cy="598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23" name="Freeform 131">
                <a:extLst>
                  <a:ext uri="{FF2B5EF4-FFF2-40B4-BE49-F238E27FC236}">
                    <a16:creationId xmlns:a16="http://schemas.microsoft.com/office/drawing/2014/main" id="{33A2A07C-16A8-45C1-D23D-B25236CFD974}"/>
                  </a:ext>
                </a:extLst>
              </p:cNvPr>
              <p:cNvSpPr>
                <a:spLocks/>
              </p:cNvSpPr>
              <p:nvPr/>
            </p:nvSpPr>
            <p:spPr bwMode="hidden">
              <a:xfrm flipH="1">
                <a:off x="3821" y="172"/>
                <a:ext cx="164" cy="597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24" name="Freeform 132">
                <a:extLst>
                  <a:ext uri="{FF2B5EF4-FFF2-40B4-BE49-F238E27FC236}">
                    <a16:creationId xmlns:a16="http://schemas.microsoft.com/office/drawing/2014/main" id="{0E625255-1853-3839-9E9F-C3707F3FE01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841" y="894"/>
                <a:ext cx="395" cy="628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25" name="Freeform 133">
                <a:extLst>
                  <a:ext uri="{FF2B5EF4-FFF2-40B4-BE49-F238E27FC236}">
                    <a16:creationId xmlns:a16="http://schemas.microsoft.com/office/drawing/2014/main" id="{FF6F4AA5-3D89-CE31-B487-56776052B74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636" y="576"/>
                <a:ext cx="595" cy="419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26" name="Freeform 134">
                <a:extLst>
                  <a:ext uri="{FF2B5EF4-FFF2-40B4-BE49-F238E27FC236}">
                    <a16:creationId xmlns:a16="http://schemas.microsoft.com/office/drawing/2014/main" id="{39FBC930-5100-96F4-5FB1-0DFF655EA31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658" y="132"/>
                <a:ext cx="260" cy="562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27" name="Freeform 135">
                <a:extLst>
                  <a:ext uri="{FF2B5EF4-FFF2-40B4-BE49-F238E27FC236}">
                    <a16:creationId xmlns:a16="http://schemas.microsoft.com/office/drawing/2014/main" id="{B3DC1588-9DF2-5599-9567-62A4ED0AD123}"/>
                  </a:ext>
                </a:extLst>
              </p:cNvPr>
              <p:cNvSpPr>
                <a:spLocks/>
              </p:cNvSpPr>
              <p:nvPr/>
            </p:nvSpPr>
            <p:spPr bwMode="hidden">
              <a:xfrm rot="20253369">
                <a:off x="4401" y="599"/>
                <a:ext cx="174" cy="329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8328" name="Freeform 136">
                <a:extLst>
                  <a:ext uri="{FF2B5EF4-FFF2-40B4-BE49-F238E27FC236}">
                    <a16:creationId xmlns:a16="http://schemas.microsoft.com/office/drawing/2014/main" id="{93CFE9EC-BD31-62F0-4C5C-2EED50675AAB}"/>
                  </a:ext>
                </a:extLst>
              </p:cNvPr>
              <p:cNvSpPr>
                <a:spLocks/>
              </p:cNvSpPr>
              <p:nvPr/>
            </p:nvSpPr>
            <p:spPr bwMode="hidden">
              <a:xfrm rot="1346631" flipH="1">
                <a:off x="3783" y="590"/>
                <a:ext cx="173" cy="329"/>
              </a:xfrm>
              <a:custGeom>
                <a:avLst/>
                <a:gdLst>
                  <a:gd name="T0" fmla="*/ 0 w 776"/>
                  <a:gd name="T1" fmla="*/ 64 h 2368"/>
                  <a:gd name="T2" fmla="*/ 240 w 776"/>
                  <a:gd name="T3" fmla="*/ 16 h 2368"/>
                  <a:gd name="T4" fmla="*/ 96 w 776"/>
                  <a:gd name="T5" fmla="*/ 160 h 2368"/>
                  <a:gd name="T6" fmla="*/ 336 w 776"/>
                  <a:gd name="T7" fmla="*/ 160 h 2368"/>
                  <a:gd name="T8" fmla="*/ 192 w 776"/>
                  <a:gd name="T9" fmla="*/ 304 h 2368"/>
                  <a:gd name="T10" fmla="*/ 384 w 776"/>
                  <a:gd name="T11" fmla="*/ 352 h 2368"/>
                  <a:gd name="T12" fmla="*/ 288 w 776"/>
                  <a:gd name="T13" fmla="*/ 448 h 2368"/>
                  <a:gd name="T14" fmla="*/ 480 w 776"/>
                  <a:gd name="T15" fmla="*/ 496 h 2368"/>
                  <a:gd name="T16" fmla="*/ 384 w 776"/>
                  <a:gd name="T17" fmla="*/ 592 h 2368"/>
                  <a:gd name="T18" fmla="*/ 528 w 776"/>
                  <a:gd name="T19" fmla="*/ 640 h 2368"/>
                  <a:gd name="T20" fmla="*/ 480 w 776"/>
                  <a:gd name="T21" fmla="*/ 736 h 2368"/>
                  <a:gd name="T22" fmla="*/ 576 w 776"/>
                  <a:gd name="T23" fmla="*/ 832 h 2368"/>
                  <a:gd name="T24" fmla="*/ 576 w 776"/>
                  <a:gd name="T25" fmla="*/ 928 h 2368"/>
                  <a:gd name="T26" fmla="*/ 672 w 776"/>
                  <a:gd name="T27" fmla="*/ 1072 h 2368"/>
                  <a:gd name="T28" fmla="*/ 624 w 776"/>
                  <a:gd name="T29" fmla="*/ 1216 h 2368"/>
                  <a:gd name="T30" fmla="*/ 720 w 776"/>
                  <a:gd name="T31" fmla="*/ 1312 h 2368"/>
                  <a:gd name="T32" fmla="*/ 672 w 776"/>
                  <a:gd name="T33" fmla="*/ 1456 h 2368"/>
                  <a:gd name="T34" fmla="*/ 720 w 776"/>
                  <a:gd name="T35" fmla="*/ 1600 h 2368"/>
                  <a:gd name="T36" fmla="*/ 672 w 776"/>
                  <a:gd name="T37" fmla="*/ 1696 h 2368"/>
                  <a:gd name="T38" fmla="*/ 768 w 776"/>
                  <a:gd name="T39" fmla="*/ 1840 h 2368"/>
                  <a:gd name="T40" fmla="*/ 720 w 776"/>
                  <a:gd name="T41" fmla="*/ 1984 h 2368"/>
                  <a:gd name="T42" fmla="*/ 768 w 776"/>
                  <a:gd name="T43" fmla="*/ 2176 h 2368"/>
                  <a:gd name="T44" fmla="*/ 720 w 776"/>
                  <a:gd name="T45" fmla="*/ 2224 h 2368"/>
                  <a:gd name="T46" fmla="*/ 768 w 776"/>
                  <a:gd name="T47" fmla="*/ 2368 h 2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6" h="2368">
                    <a:moveTo>
                      <a:pt x="0" y="64"/>
                    </a:moveTo>
                    <a:cubicBezTo>
                      <a:pt x="112" y="32"/>
                      <a:pt x="224" y="0"/>
                      <a:pt x="240" y="16"/>
                    </a:cubicBezTo>
                    <a:cubicBezTo>
                      <a:pt x="256" y="32"/>
                      <a:pt x="80" y="136"/>
                      <a:pt x="96" y="160"/>
                    </a:cubicBezTo>
                    <a:cubicBezTo>
                      <a:pt x="112" y="184"/>
                      <a:pt x="320" y="136"/>
                      <a:pt x="336" y="160"/>
                    </a:cubicBezTo>
                    <a:cubicBezTo>
                      <a:pt x="352" y="184"/>
                      <a:pt x="184" y="272"/>
                      <a:pt x="192" y="304"/>
                    </a:cubicBezTo>
                    <a:cubicBezTo>
                      <a:pt x="200" y="336"/>
                      <a:pt x="368" y="328"/>
                      <a:pt x="384" y="352"/>
                    </a:cubicBezTo>
                    <a:cubicBezTo>
                      <a:pt x="400" y="376"/>
                      <a:pt x="272" y="424"/>
                      <a:pt x="288" y="448"/>
                    </a:cubicBezTo>
                    <a:cubicBezTo>
                      <a:pt x="304" y="472"/>
                      <a:pt x="464" y="472"/>
                      <a:pt x="480" y="496"/>
                    </a:cubicBezTo>
                    <a:cubicBezTo>
                      <a:pt x="496" y="520"/>
                      <a:pt x="376" y="568"/>
                      <a:pt x="384" y="592"/>
                    </a:cubicBezTo>
                    <a:cubicBezTo>
                      <a:pt x="392" y="616"/>
                      <a:pt x="512" y="616"/>
                      <a:pt x="528" y="640"/>
                    </a:cubicBezTo>
                    <a:cubicBezTo>
                      <a:pt x="544" y="664"/>
                      <a:pt x="472" y="704"/>
                      <a:pt x="480" y="736"/>
                    </a:cubicBezTo>
                    <a:cubicBezTo>
                      <a:pt x="488" y="768"/>
                      <a:pt x="560" y="800"/>
                      <a:pt x="576" y="832"/>
                    </a:cubicBezTo>
                    <a:cubicBezTo>
                      <a:pt x="592" y="864"/>
                      <a:pt x="560" y="888"/>
                      <a:pt x="576" y="928"/>
                    </a:cubicBezTo>
                    <a:cubicBezTo>
                      <a:pt x="592" y="968"/>
                      <a:pt x="664" y="1024"/>
                      <a:pt x="672" y="1072"/>
                    </a:cubicBezTo>
                    <a:cubicBezTo>
                      <a:pt x="680" y="1120"/>
                      <a:pt x="616" y="1176"/>
                      <a:pt x="624" y="1216"/>
                    </a:cubicBezTo>
                    <a:cubicBezTo>
                      <a:pt x="632" y="1256"/>
                      <a:pt x="712" y="1272"/>
                      <a:pt x="720" y="1312"/>
                    </a:cubicBezTo>
                    <a:cubicBezTo>
                      <a:pt x="728" y="1352"/>
                      <a:pt x="672" y="1408"/>
                      <a:pt x="672" y="1456"/>
                    </a:cubicBezTo>
                    <a:cubicBezTo>
                      <a:pt x="672" y="1504"/>
                      <a:pt x="720" y="1560"/>
                      <a:pt x="720" y="1600"/>
                    </a:cubicBezTo>
                    <a:cubicBezTo>
                      <a:pt x="720" y="1640"/>
                      <a:pt x="664" y="1656"/>
                      <a:pt x="672" y="1696"/>
                    </a:cubicBezTo>
                    <a:cubicBezTo>
                      <a:pt x="680" y="1736"/>
                      <a:pt x="760" y="1792"/>
                      <a:pt x="768" y="1840"/>
                    </a:cubicBezTo>
                    <a:cubicBezTo>
                      <a:pt x="776" y="1888"/>
                      <a:pt x="720" y="1928"/>
                      <a:pt x="720" y="1984"/>
                    </a:cubicBezTo>
                    <a:cubicBezTo>
                      <a:pt x="720" y="2040"/>
                      <a:pt x="768" y="2136"/>
                      <a:pt x="768" y="2176"/>
                    </a:cubicBezTo>
                    <a:cubicBezTo>
                      <a:pt x="768" y="2216"/>
                      <a:pt x="720" y="2192"/>
                      <a:pt x="720" y="2224"/>
                    </a:cubicBezTo>
                    <a:cubicBezTo>
                      <a:pt x="720" y="2256"/>
                      <a:pt x="744" y="2312"/>
                      <a:pt x="768" y="2368"/>
                    </a:cubicBezTo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</p:grpSp>
      </p:grpSp>
      <p:sp>
        <p:nvSpPr>
          <p:cNvPr id="8329" name="Rectangle 137">
            <a:extLst>
              <a:ext uri="{FF2B5EF4-FFF2-40B4-BE49-F238E27FC236}">
                <a16:creationId xmlns:a16="http://schemas.microsoft.com/office/drawing/2014/main" id="{1FC1CDC9-C651-7940-6AE7-03587AB2C7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1625"/>
            <a:ext cx="7772400" cy="146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330" name="Rectangle 138">
            <a:extLst>
              <a:ext uri="{FF2B5EF4-FFF2-40B4-BE49-F238E27FC236}">
                <a16:creationId xmlns:a16="http://schemas.microsoft.com/office/drawing/2014/main" id="{3026765A-DCEB-3F69-98DA-DFDBB9FA0A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331" name="Rectangle 139">
            <a:extLst>
              <a:ext uri="{FF2B5EF4-FFF2-40B4-BE49-F238E27FC236}">
                <a16:creationId xmlns:a16="http://schemas.microsoft.com/office/drawing/2014/main" id="{D6BEE938-43B5-8218-37BA-E050BC44C6E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 altLang="en-US"/>
          </a:p>
        </p:txBody>
      </p:sp>
      <p:sp>
        <p:nvSpPr>
          <p:cNvPr id="8332" name="Rectangle 140">
            <a:extLst>
              <a:ext uri="{FF2B5EF4-FFF2-40B4-BE49-F238E27FC236}">
                <a16:creationId xmlns:a16="http://schemas.microsoft.com/office/drawing/2014/main" id="{DF395CA0-01F8-3C05-E1A8-0B4757AC565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 altLang="en-US"/>
          </a:p>
        </p:txBody>
      </p:sp>
      <p:sp>
        <p:nvSpPr>
          <p:cNvPr id="8333" name="Rectangle 141">
            <a:extLst>
              <a:ext uri="{FF2B5EF4-FFF2-40B4-BE49-F238E27FC236}">
                <a16:creationId xmlns:a16="http://schemas.microsoft.com/office/drawing/2014/main" id="{57C843A2-20DB-1F37-6A6D-F9956C692F7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4DDB884-D800-4970-86E7-E0BAD5EA232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imes New Roman" panose="02020603050405020304" pitchFamily="18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Times New Roman" panose="02020603050405020304" pitchFamily="18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89E4008D-D3AF-6951-1513-CECCF286C2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F41510-C20B-BA3E-2F72-862789911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24F5C-EE96-EB3D-37AA-68C1322867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F0D50D1-997E-407D-968F-3EF8A67248E5}" type="datetimeFigureOut">
              <a:rPr lang="en-US"/>
              <a:pPr>
                <a:defRPr/>
              </a:pPr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99405-ACE2-294A-C90A-CCBCDE98FE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B1E17-D0B3-86C3-AABB-B6B096F348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D6F038D-6AF8-4D81-B0C0-A3C54D1ED1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035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847236E-FABE-ADA6-47AA-A9A959290D8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u="sng"/>
              <a:t>CARCINOMA BREAST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BD93D6C-2404-C3F6-D356-3CBDDA3A368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u="sng"/>
              <a:t> </a:t>
            </a:r>
            <a:r>
              <a:rPr lang="en-US" altLang="en-US"/>
              <a:t>.</a:t>
            </a:r>
            <a:endParaRPr lang="en-US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0963FB6-047F-7975-67B9-39F7491A4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8913" y="763588"/>
            <a:ext cx="5299075" cy="55070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IN" sz="3300" dirty="0"/>
              <a:t>Prof Dr. Arun Jamkar,</a:t>
            </a:r>
            <a:br>
              <a:rPr lang="en-IN" sz="3300" dirty="0"/>
            </a:br>
            <a:r>
              <a:rPr lang="en-IN" sz="2700" dirty="0"/>
              <a:t>M.S. Ph.D. ( Surgical Oncology),</a:t>
            </a:r>
            <a:br>
              <a:rPr lang="en-IN" sz="2700" dirty="0"/>
            </a:br>
            <a:r>
              <a:rPr lang="en-IN" sz="2700" dirty="0"/>
              <a:t>FICS, FIAGES, FMAS, FAMS FAIMER fellow</a:t>
            </a:r>
            <a:br>
              <a:rPr lang="en-IN" sz="3000" dirty="0"/>
            </a:br>
            <a:r>
              <a:rPr lang="en-IN" dirty="0"/>
              <a:t>Former Vice Chancellor, </a:t>
            </a:r>
            <a:br>
              <a:rPr lang="en-IN" dirty="0"/>
            </a:br>
            <a:r>
              <a:rPr lang="en-IN" dirty="0"/>
              <a:t>Maharashtra university of Health sciences, Nashik</a:t>
            </a:r>
            <a:br>
              <a:rPr lang="en-IN" dirty="0"/>
            </a:br>
            <a:r>
              <a:rPr lang="en-IN" sz="2700" dirty="0">
                <a:solidFill>
                  <a:schemeClr val="accent2"/>
                </a:solidFill>
              </a:rPr>
              <a:t>Consultant, </a:t>
            </a:r>
            <a:br>
              <a:rPr lang="en-IN" sz="2700" dirty="0">
                <a:solidFill>
                  <a:schemeClr val="accent2"/>
                </a:solidFill>
              </a:rPr>
            </a:br>
            <a:r>
              <a:rPr lang="en-IN" sz="2700" dirty="0">
                <a:solidFill>
                  <a:schemeClr val="accent2"/>
                </a:solidFill>
              </a:rPr>
              <a:t>Persistent systems  ltd, Pune</a:t>
            </a:r>
            <a:br>
              <a:rPr lang="en-IN" sz="2700" dirty="0">
                <a:solidFill>
                  <a:schemeClr val="accent2"/>
                </a:solidFill>
              </a:rPr>
            </a:br>
            <a:r>
              <a:rPr lang="en-IN" dirty="0"/>
              <a:t> Distinguished Professor ; </a:t>
            </a:r>
            <a:br>
              <a:rPr lang="en-IN" dirty="0"/>
            </a:br>
            <a:r>
              <a:rPr lang="en-IN" dirty="0"/>
              <a:t>Symbiosis International University, </a:t>
            </a:r>
            <a:br>
              <a:rPr lang="en-IN" dirty="0"/>
            </a:br>
            <a:r>
              <a:rPr lang="en-IN" dirty="0"/>
              <a:t>Pune. </a:t>
            </a:r>
            <a:br>
              <a:rPr lang="en-IN" dirty="0"/>
            </a:br>
            <a:r>
              <a:rPr lang="en-IN" dirty="0"/>
              <a:t>Chief Medical Officer, </a:t>
            </a:r>
            <a:br>
              <a:rPr lang="en-IN" dirty="0"/>
            </a:br>
            <a:r>
              <a:rPr lang="en-IN" dirty="0"/>
              <a:t>Index Technology, Cupertino USA</a:t>
            </a:r>
            <a:br>
              <a:rPr lang="en-IN" dirty="0"/>
            </a:br>
            <a:r>
              <a:rPr lang="en-IN" dirty="0"/>
              <a:t>Director  Academics, </a:t>
            </a:r>
            <a:br>
              <a:rPr lang="en-IN" dirty="0"/>
            </a:br>
            <a:r>
              <a:rPr lang="en-IN" dirty="0"/>
              <a:t>Galaxy care hospitals, Pune</a:t>
            </a:r>
            <a:br>
              <a:rPr lang="en-IN" dirty="0"/>
            </a:br>
            <a:endParaRPr lang="en-IN" dirty="0"/>
          </a:p>
        </p:txBody>
      </p:sp>
      <p:pic>
        <p:nvPicPr>
          <p:cNvPr id="10243" name="Picture 3">
            <a:extLst>
              <a:ext uri="{FF2B5EF4-FFF2-40B4-BE49-F238E27FC236}">
                <a16:creationId xmlns:a16="http://schemas.microsoft.com/office/drawing/2014/main" id="{2FAED578-09A5-819F-1C90-AFCF2CDDB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75" y="2441575"/>
            <a:ext cx="855663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8C20A129-E28D-0988-4C95-6187B3CAE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75" y="2462213"/>
            <a:ext cx="855663" cy="96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311BD88-7CFF-D891-DF2F-54B23C29F0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INTRODUCTION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8E2DFE7-37F6-9E7D-ACCF-056FD3BF05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14600"/>
            <a:ext cx="7772400" cy="2971800"/>
          </a:xfrm>
        </p:spPr>
        <p:txBody>
          <a:bodyPr/>
          <a:lstStyle/>
          <a:p>
            <a:r>
              <a:rPr lang="en-US" altLang="en-US"/>
              <a:t>Modified sweat gland</a:t>
            </a:r>
          </a:p>
          <a:p>
            <a:r>
              <a:rPr lang="en-US" altLang="en-US"/>
              <a:t>Develops from ectodermal ingrowths along milk line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1AD663A-48AF-7697-682A-BD83CCE568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Blood supply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BDC106EE-2997-4DAE-D82D-631DC36D1E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/>
              <a:t>Perforating branches of internal   mammary artery</a:t>
            </a:r>
          </a:p>
          <a:p>
            <a:r>
              <a:rPr lang="en-US" altLang="en-US" sz="2800"/>
              <a:t>Lateral branches of post intercostal arteries</a:t>
            </a:r>
          </a:p>
          <a:p>
            <a:r>
              <a:rPr lang="en-US" altLang="en-US" sz="2800"/>
              <a:t>Axillary artery-</a:t>
            </a:r>
            <a:br>
              <a:rPr lang="en-US" altLang="en-US" sz="2800"/>
            </a:br>
            <a:r>
              <a:rPr lang="en-US" altLang="en-US" sz="2800"/>
              <a:t>highest thoracic,</a:t>
            </a:r>
          </a:p>
          <a:p>
            <a:pPr>
              <a:buFontTx/>
              <a:buNone/>
            </a:pPr>
            <a:r>
              <a:rPr lang="en-US" altLang="en-US" sz="2800"/>
              <a:t>   lateral thoracic,</a:t>
            </a:r>
          </a:p>
          <a:p>
            <a:pPr>
              <a:buFontTx/>
              <a:buNone/>
            </a:pPr>
            <a:r>
              <a:rPr lang="en-US" altLang="en-US" sz="2800"/>
              <a:t>  pectoral br of thoraco-acromial artery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A6C308F-A1DC-2435-9E42-4A0E02D5C7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LYMPHATIC DRAINAGE</a:t>
            </a: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A22C40AA-D8C0-84DF-33C3-4F82FBE732F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800"/>
              <a:t>Pectoral</a:t>
            </a:r>
          </a:p>
          <a:p>
            <a:r>
              <a:rPr lang="en-US" altLang="en-US" sz="2800"/>
              <a:t>Axillary</a:t>
            </a:r>
          </a:p>
          <a:p>
            <a:r>
              <a:rPr lang="en-US" altLang="en-US" sz="2800"/>
              <a:t>Subscapular</a:t>
            </a:r>
          </a:p>
          <a:p>
            <a:r>
              <a:rPr lang="en-US" altLang="en-US" sz="2800"/>
              <a:t>Central</a:t>
            </a:r>
          </a:p>
          <a:p>
            <a:r>
              <a:rPr lang="en-US" altLang="en-US" sz="2800"/>
              <a:t>Apical</a:t>
            </a:r>
          </a:p>
          <a:p>
            <a:r>
              <a:rPr lang="en-US" altLang="en-US" sz="2800"/>
              <a:t>Interpectoral</a:t>
            </a:r>
          </a:p>
          <a:p>
            <a:r>
              <a:rPr lang="en-US" altLang="en-US" sz="2800"/>
              <a:t>Internal       mammary</a:t>
            </a:r>
          </a:p>
        </p:txBody>
      </p:sp>
      <p:pic>
        <p:nvPicPr>
          <p:cNvPr id="12294" name="Picture 6">
            <a:extLst>
              <a:ext uri="{FF2B5EF4-FFF2-40B4-BE49-F238E27FC236}">
                <a16:creationId xmlns:a16="http://schemas.microsoft.com/office/drawing/2014/main" id="{117DBAA3-F54B-5074-6D35-566CF4429116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2588" y="2138363"/>
            <a:ext cx="4951412" cy="40560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3AD5E1F-784B-8B03-4646-A8092D14225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1625"/>
            <a:ext cx="7772400" cy="1462088"/>
          </a:xfrm>
        </p:spPr>
        <p:txBody>
          <a:bodyPr/>
          <a:lstStyle/>
          <a:p>
            <a:pPr algn="ctr"/>
            <a:r>
              <a:rPr lang="en-US" altLang="en-US" u="sng"/>
              <a:t>CA</a:t>
            </a:r>
            <a:r>
              <a:rPr lang="en-US" altLang="en-US"/>
              <a:t> </a:t>
            </a:r>
            <a:r>
              <a:rPr lang="en-US" altLang="en-US" u="sng"/>
              <a:t>BREAST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3E019749-0E10-978D-B663-A8968F8DAA6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73075" y="1981200"/>
            <a:ext cx="819785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b="1" u="sng">
                <a:solidFill>
                  <a:schemeClr val="tx2"/>
                </a:solidFill>
              </a:rPr>
              <a:t>Incidence:-</a:t>
            </a:r>
            <a:r>
              <a:rPr lang="en-US" altLang="en-US" sz="280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800"/>
              <a:t>  -leading cause of death in women next only to lung ca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800"/>
              <a:t>  -32% of all female malignancies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800"/>
              <a:t>  -1 mil new cases diagnosed yearly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800"/>
              <a:t>  -common in whites with England &amp; Wales having highest mortality rate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800"/>
              <a:t>  -Japanese and Filipino women have the lowest rate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800"/>
              <a:t>  -common in Nuns &amp; Jewish women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0F1892BF-89FC-8F4B-87AA-F211C6E6E99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1625"/>
            <a:ext cx="7772400" cy="1462088"/>
          </a:xfrm>
        </p:spPr>
        <p:txBody>
          <a:bodyPr/>
          <a:lstStyle/>
          <a:p>
            <a:pPr algn="ctr"/>
            <a:r>
              <a:rPr lang="en-US" altLang="en-US" sz="6000" u="sng"/>
              <a:t>Etiology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195D579-485F-3777-C27D-DDA1CF43C55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01675" y="1987550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u="sng">
                <a:solidFill>
                  <a:schemeClr val="tx2"/>
                </a:solidFill>
              </a:rPr>
              <a:t>Genetic factors-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800"/>
              <a:t>   BRCA 1- ovarian Ca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800"/>
              <a:t>   BRCA 2- male breast Ca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800"/>
              <a:t>   SBLA syndrome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800"/>
              <a:t>   Cowden’s disease</a:t>
            </a:r>
          </a:p>
          <a:p>
            <a:pPr>
              <a:lnSpc>
                <a:spcPct val="80000"/>
              </a:lnSpc>
            </a:pPr>
            <a:r>
              <a:rPr lang="en-US" altLang="en-US" sz="2800" u="sng">
                <a:solidFill>
                  <a:schemeClr val="tx2"/>
                </a:solidFill>
              </a:rPr>
              <a:t>Diet-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800">
                <a:solidFill>
                  <a:schemeClr val="tx2"/>
                </a:solidFill>
              </a:rPr>
              <a:t>  </a:t>
            </a:r>
            <a:r>
              <a:rPr lang="en-US" altLang="en-US" sz="2800"/>
              <a:t>high fat, alcohol- inc risk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800"/>
              <a:t>  omega-3 fatty acid &amp; phytoestrogen decrease risk </a:t>
            </a:r>
            <a:endParaRPr lang="en-US" altLang="en-US" sz="28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F0FF07D8-5C53-C03B-63EC-D55E03ED48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875" y="84931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A3050C11-60DE-90FB-5DA6-4B692B01F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68338"/>
            <a:ext cx="8713788" cy="593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chemeClr val="hlink"/>
              </a:buClr>
              <a:buFontTx/>
              <a:buChar char="•"/>
            </a:pPr>
            <a:r>
              <a:rPr lang="en-US" altLang="en-US" u="sng">
                <a:solidFill>
                  <a:schemeClr val="tx2"/>
                </a:solidFill>
              </a:rPr>
              <a:t>Hormone</a:t>
            </a:r>
            <a:r>
              <a:rPr lang="en-US" altLang="en-US">
                <a:solidFill>
                  <a:schemeClr val="tx2"/>
                </a:solidFill>
              </a:rPr>
              <a:t> </a:t>
            </a:r>
            <a:r>
              <a:rPr lang="en-US" altLang="en-US" u="sng">
                <a:solidFill>
                  <a:schemeClr val="tx2"/>
                </a:solidFill>
              </a:rPr>
              <a:t>usage-  </a:t>
            </a:r>
          </a:p>
          <a:p>
            <a:r>
              <a:rPr lang="en-US" altLang="en-US"/>
              <a:t>Estrogen- slightly   risk in peri&amp;post menopausal</a:t>
            </a:r>
          </a:p>
          <a:p>
            <a:r>
              <a:rPr lang="en-US" altLang="en-US"/>
              <a:t>Combined pills- no evidence.</a:t>
            </a:r>
          </a:p>
          <a:p>
            <a:endParaRPr lang="en-US" altLang="en-US"/>
          </a:p>
          <a:p>
            <a:pPr>
              <a:buFontTx/>
              <a:buChar char="•"/>
            </a:pPr>
            <a:r>
              <a:rPr lang="en-US" altLang="en-US" u="sng">
                <a:solidFill>
                  <a:schemeClr val="tx2"/>
                </a:solidFill>
              </a:rPr>
              <a:t>Child bearing, breast feeding &amp; menopause-</a:t>
            </a:r>
          </a:p>
          <a:p>
            <a:r>
              <a:rPr lang="en-US" altLang="en-US"/>
              <a:t>Infertility and nulli-parity     risk</a:t>
            </a:r>
          </a:p>
          <a:p>
            <a:pPr>
              <a:buFontTx/>
              <a:buChar char="•"/>
            </a:pPr>
            <a:r>
              <a:rPr lang="en-US" altLang="en-US"/>
              <a:t>   risk with    age at first full term pregnancy(till35).</a:t>
            </a:r>
          </a:p>
          <a:p>
            <a:r>
              <a:rPr lang="en-US" altLang="en-US"/>
              <a:t>Breast feeding is said to   the risk.</a:t>
            </a:r>
          </a:p>
          <a:p>
            <a:r>
              <a:rPr lang="en-US" altLang="en-US"/>
              <a:t>Early menopause(&lt;45)    risk than late(&gt;55)</a:t>
            </a:r>
          </a:p>
          <a:p>
            <a:r>
              <a:rPr lang="en-US" altLang="en-US"/>
              <a:t>Surgical menopause is protective</a:t>
            </a:r>
          </a:p>
          <a:p>
            <a:r>
              <a:rPr lang="en-US" altLang="en-US"/>
              <a:t>  </a:t>
            </a:r>
          </a:p>
          <a:p>
            <a:pPr>
              <a:buFontTx/>
              <a:buChar char="•"/>
            </a:pPr>
            <a:r>
              <a:rPr lang="en-US" altLang="en-US" u="sng">
                <a:solidFill>
                  <a:schemeClr val="tx2"/>
                </a:solidFill>
              </a:rPr>
              <a:t>Obesity- </a:t>
            </a:r>
            <a:r>
              <a:rPr lang="en-US" altLang="en-US"/>
              <a:t>associated with    risk. (post menopausal)</a:t>
            </a:r>
            <a:r>
              <a:rPr lang="en-US" altLang="en-US" u="sng"/>
              <a:t> </a:t>
            </a:r>
          </a:p>
          <a:p>
            <a:endParaRPr lang="en-US" altLang="en-US" u="sng"/>
          </a:p>
          <a:p>
            <a:pPr>
              <a:buFontTx/>
              <a:buChar char="•"/>
            </a:pPr>
            <a:r>
              <a:rPr lang="en-US" altLang="en-US" u="sng">
                <a:solidFill>
                  <a:schemeClr val="tx2"/>
                </a:solidFill>
              </a:rPr>
              <a:t>Irradiation-</a:t>
            </a:r>
          </a:p>
        </p:txBody>
      </p:sp>
      <p:sp>
        <p:nvSpPr>
          <p:cNvPr id="16389" name="AutoShape 5">
            <a:extLst>
              <a:ext uri="{FF2B5EF4-FFF2-40B4-BE49-F238E27FC236}">
                <a16:creationId xmlns:a16="http://schemas.microsoft.com/office/drawing/2014/main" id="{9810E0B8-7371-9B24-10FE-EFC60CF71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9963" y="1152525"/>
            <a:ext cx="150812" cy="227013"/>
          </a:xfrm>
          <a:prstGeom prst="upArrow">
            <a:avLst>
              <a:gd name="adj1" fmla="val 50000"/>
              <a:gd name="adj2" fmla="val 3763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3600"/>
          </a:p>
        </p:txBody>
      </p:sp>
      <p:sp>
        <p:nvSpPr>
          <p:cNvPr id="16390" name="AutoShape 6">
            <a:extLst>
              <a:ext uri="{FF2B5EF4-FFF2-40B4-BE49-F238E27FC236}">
                <a16:creationId xmlns:a16="http://schemas.microsoft.com/office/drawing/2014/main" id="{16B3B5B9-E3EA-0538-C7D4-30667AADC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875" y="2973388"/>
            <a:ext cx="152400" cy="303212"/>
          </a:xfrm>
          <a:prstGeom prst="downArrow">
            <a:avLst>
              <a:gd name="adj1" fmla="val 50000"/>
              <a:gd name="adj2" fmla="val 4974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IN"/>
          </a:p>
        </p:txBody>
      </p:sp>
      <p:sp>
        <p:nvSpPr>
          <p:cNvPr id="16391" name="AutoShape 7">
            <a:extLst>
              <a:ext uri="{FF2B5EF4-FFF2-40B4-BE49-F238E27FC236}">
                <a16:creationId xmlns:a16="http://schemas.microsoft.com/office/drawing/2014/main" id="{65C18E02-F243-3DC4-C83C-A7953A988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2538" y="2973388"/>
            <a:ext cx="152400" cy="303212"/>
          </a:xfrm>
          <a:prstGeom prst="downArrow">
            <a:avLst>
              <a:gd name="adj1" fmla="val 50000"/>
              <a:gd name="adj2" fmla="val 4974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IN"/>
          </a:p>
        </p:txBody>
      </p:sp>
      <p:sp>
        <p:nvSpPr>
          <p:cNvPr id="16393" name="AutoShape 9">
            <a:extLst>
              <a:ext uri="{FF2B5EF4-FFF2-40B4-BE49-F238E27FC236}">
                <a16:creationId xmlns:a16="http://schemas.microsoft.com/office/drawing/2014/main" id="{927DB939-8C85-7240-2DAC-5240651EC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656013"/>
            <a:ext cx="150813" cy="303212"/>
          </a:xfrm>
          <a:prstGeom prst="downArrow">
            <a:avLst>
              <a:gd name="adj1" fmla="val 50000"/>
              <a:gd name="adj2" fmla="val 5026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IN"/>
          </a:p>
        </p:txBody>
      </p:sp>
      <p:sp>
        <p:nvSpPr>
          <p:cNvPr id="16394" name="AutoShape 10">
            <a:extLst>
              <a:ext uri="{FF2B5EF4-FFF2-40B4-BE49-F238E27FC236}">
                <a16:creationId xmlns:a16="http://schemas.microsoft.com/office/drawing/2014/main" id="{76652713-893F-AAF3-865E-5C7DB03AE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4988" y="4035425"/>
            <a:ext cx="150812" cy="303213"/>
          </a:xfrm>
          <a:prstGeom prst="downArrow">
            <a:avLst>
              <a:gd name="adj1" fmla="val 50000"/>
              <a:gd name="adj2" fmla="val 5026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IN"/>
          </a:p>
        </p:txBody>
      </p:sp>
      <p:sp>
        <p:nvSpPr>
          <p:cNvPr id="16395" name="AutoShape 11">
            <a:extLst>
              <a:ext uri="{FF2B5EF4-FFF2-40B4-BE49-F238E27FC236}">
                <a16:creationId xmlns:a16="http://schemas.microsoft.com/office/drawing/2014/main" id="{BDC03EA1-3983-1610-463B-53C19073B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213" y="2593975"/>
            <a:ext cx="150812" cy="303213"/>
          </a:xfrm>
          <a:prstGeom prst="upArrow">
            <a:avLst>
              <a:gd name="adj1" fmla="val 50000"/>
              <a:gd name="adj2" fmla="val 5026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IN"/>
          </a:p>
        </p:txBody>
      </p:sp>
      <p:sp>
        <p:nvSpPr>
          <p:cNvPr id="16396" name="Text Box 12">
            <a:extLst>
              <a:ext uri="{FF2B5EF4-FFF2-40B4-BE49-F238E27FC236}">
                <a16:creationId xmlns:a16="http://schemas.microsoft.com/office/drawing/2014/main" id="{496AAB8C-0FDE-413D-1D63-9F7BAF29F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0825" y="56769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16401" name="AutoShape 17">
            <a:extLst>
              <a:ext uri="{FF2B5EF4-FFF2-40B4-BE49-F238E27FC236}">
                <a16:creationId xmlns:a16="http://schemas.microsoft.com/office/drawing/2014/main" id="{7139D702-3D11-7AD0-62A3-2496A775D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1413" y="5099050"/>
            <a:ext cx="152400" cy="303213"/>
          </a:xfrm>
          <a:prstGeom prst="upArrow">
            <a:avLst>
              <a:gd name="adj1" fmla="val 50000"/>
              <a:gd name="adj2" fmla="val 4974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ext Box 6">
            <a:extLst>
              <a:ext uri="{FF2B5EF4-FFF2-40B4-BE49-F238E27FC236}">
                <a16:creationId xmlns:a16="http://schemas.microsoft.com/office/drawing/2014/main" id="{8D96C1F6-E3C9-4204-7FB5-32A738D47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241300"/>
            <a:ext cx="42497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800" b="1" u="sng">
                <a:solidFill>
                  <a:schemeClr val="tx2"/>
                </a:solidFill>
              </a:rPr>
              <a:t>Clinical presentation</a:t>
            </a:r>
          </a:p>
        </p:txBody>
      </p:sp>
      <p:sp>
        <p:nvSpPr>
          <p:cNvPr id="17416" name="Text Box 8">
            <a:extLst>
              <a:ext uri="{FF2B5EF4-FFF2-40B4-BE49-F238E27FC236}">
                <a16:creationId xmlns:a16="http://schemas.microsoft.com/office/drawing/2014/main" id="{7D9CF460-1627-0D81-842E-EE0E9359E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" y="838200"/>
            <a:ext cx="8289925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chemeClr val="folHlink"/>
              </a:buClr>
              <a:buFontTx/>
              <a:buChar char="•"/>
            </a:pPr>
            <a:r>
              <a:rPr lang="en-US" altLang="en-US"/>
              <a:t>Early – </a:t>
            </a:r>
          </a:p>
          <a:p>
            <a:pPr>
              <a:buClr>
                <a:schemeClr val="folHlink"/>
              </a:buClr>
            </a:pPr>
            <a:r>
              <a:rPr lang="en-US" altLang="en-US"/>
              <a:t>      -lump in breast,</a:t>
            </a:r>
          </a:p>
          <a:p>
            <a:pPr>
              <a:buClr>
                <a:schemeClr val="folHlink"/>
              </a:buClr>
            </a:pPr>
            <a:r>
              <a:rPr lang="en-US" altLang="en-US"/>
              <a:t>      - changes in nipple-discharge,retraction,</a:t>
            </a:r>
          </a:p>
          <a:p>
            <a:pPr>
              <a:buClr>
                <a:schemeClr val="folHlink"/>
              </a:buClr>
            </a:pPr>
            <a:r>
              <a:rPr lang="en-US" altLang="en-US"/>
              <a:t>                                      paget’s disease</a:t>
            </a:r>
          </a:p>
          <a:p>
            <a:pPr>
              <a:buClr>
                <a:schemeClr val="folHlink"/>
              </a:buClr>
            </a:pPr>
            <a:r>
              <a:rPr lang="en-US" altLang="en-US"/>
              <a:t>      -puckering of skin </a:t>
            </a:r>
          </a:p>
          <a:p>
            <a:pPr>
              <a:buClr>
                <a:schemeClr val="folHlink"/>
              </a:buClr>
              <a:buFontTx/>
              <a:buChar char="•"/>
            </a:pPr>
            <a:endParaRPr lang="en-US" altLang="en-US"/>
          </a:p>
          <a:p>
            <a:pPr>
              <a:buClr>
                <a:schemeClr val="folHlink"/>
              </a:buClr>
              <a:buFontTx/>
              <a:buChar char="•"/>
            </a:pPr>
            <a:r>
              <a:rPr lang="en-US" altLang="en-US"/>
              <a:t>Locally advanced- </a:t>
            </a:r>
          </a:p>
          <a:p>
            <a:pPr>
              <a:buClr>
                <a:schemeClr val="folHlink"/>
              </a:buClr>
            </a:pPr>
            <a:r>
              <a:rPr lang="en-US" altLang="en-US"/>
              <a:t>       edema of skin(peau d’ orange)</a:t>
            </a:r>
          </a:p>
          <a:p>
            <a:pPr>
              <a:buClr>
                <a:schemeClr val="folHlink"/>
              </a:buClr>
            </a:pPr>
            <a:r>
              <a:rPr lang="en-US" altLang="en-US"/>
              <a:t>       fixity to skin / pectoral muscle </a:t>
            </a:r>
          </a:p>
          <a:p>
            <a:pPr>
              <a:buClr>
                <a:schemeClr val="folHlink"/>
              </a:buClr>
            </a:pPr>
            <a:r>
              <a:rPr lang="en-US" altLang="en-US"/>
              <a:t>       Fungating growth, axillary&amp;/ supraclavicular</a:t>
            </a:r>
          </a:p>
          <a:p>
            <a:pPr>
              <a:buClr>
                <a:schemeClr val="folHlink"/>
              </a:buClr>
            </a:pPr>
            <a:r>
              <a:rPr lang="en-US" altLang="en-US"/>
              <a:t>       swelling, ‘cancer en cuirasse’, U/L edema.</a:t>
            </a:r>
          </a:p>
          <a:p>
            <a:pPr>
              <a:buClr>
                <a:schemeClr val="folHlink"/>
              </a:buClr>
            </a:pPr>
            <a:endParaRPr lang="en-US" altLang="en-US"/>
          </a:p>
          <a:p>
            <a:pPr>
              <a:buClr>
                <a:schemeClr val="folHlink"/>
              </a:buClr>
              <a:buFontTx/>
              <a:buChar char="•"/>
            </a:pPr>
            <a:r>
              <a:rPr lang="en-US" altLang="en-US"/>
              <a:t>Distant metastasis-</a:t>
            </a:r>
          </a:p>
          <a:p>
            <a:pPr>
              <a:buClr>
                <a:schemeClr val="folHlink"/>
              </a:buClr>
            </a:pPr>
            <a:r>
              <a:rPr lang="en-US" altLang="en-US"/>
              <a:t>       back ache, pain abd, path #,</a:t>
            </a:r>
          </a:p>
          <a:p>
            <a:pPr>
              <a:buClr>
                <a:schemeClr val="folHlink"/>
              </a:buClr>
            </a:pPr>
            <a:r>
              <a:rPr lang="en-US" altLang="en-US"/>
              <a:t>       chest pain, pleural effusion.             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>
            <a:extLst>
              <a:ext uri="{FF2B5EF4-FFF2-40B4-BE49-F238E27FC236}">
                <a16:creationId xmlns:a16="http://schemas.microsoft.com/office/drawing/2014/main" id="{89081A0A-A413-DE96-6351-3C7F43D02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213" y="393700"/>
            <a:ext cx="184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2800"/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4F3FDB5B-E180-7688-BCD0-ADDC34A08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7620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21510" name="Text Box 6">
            <a:extLst>
              <a:ext uri="{FF2B5EF4-FFF2-40B4-BE49-F238E27FC236}">
                <a16:creationId xmlns:a16="http://schemas.microsoft.com/office/drawing/2014/main" id="{CE2D2B36-FDC9-8446-27A0-C11AA3847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57200"/>
            <a:ext cx="8001000" cy="573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b="1" u="sng">
                <a:solidFill>
                  <a:schemeClr val="tx2"/>
                </a:solidFill>
                <a:latin typeface="Arial Black" panose="020B0A04020102020204" pitchFamily="34" charset="0"/>
              </a:rPr>
              <a:t>Classification </a:t>
            </a:r>
            <a:r>
              <a:rPr lang="en-US" altLang="en-US" sz="2800" u="sng">
                <a:solidFill>
                  <a:schemeClr val="tx2"/>
                </a:solidFill>
                <a:latin typeface="Arial Black" panose="020B0A04020102020204" pitchFamily="34" charset="0"/>
              </a:rPr>
              <a:t>(</a:t>
            </a:r>
            <a:r>
              <a:rPr lang="en-US" altLang="en-US" sz="2800">
                <a:solidFill>
                  <a:schemeClr val="tx2"/>
                </a:solidFill>
                <a:latin typeface="Arial Black" panose="020B0A04020102020204" pitchFamily="34" charset="0"/>
              </a:rPr>
              <a:t>Foote &amp;Stewart)</a:t>
            </a:r>
          </a:p>
          <a:p>
            <a:pPr algn="ctr">
              <a:spcBef>
                <a:spcPct val="50000"/>
              </a:spcBef>
            </a:pPr>
            <a:endParaRPr lang="en-US" altLang="en-US" sz="2800" b="1" u="sng">
              <a:solidFill>
                <a:schemeClr val="tx2"/>
              </a:solidFill>
              <a:latin typeface="Arial Black" panose="020B0A04020102020204" pitchFamily="34" charset="0"/>
            </a:endParaRP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sz="2000">
                <a:latin typeface="Arial Black" panose="020B0A04020102020204" pitchFamily="34" charset="0"/>
              </a:rPr>
              <a:t>Paget’s disease of nipple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sz="2000">
                <a:latin typeface="Arial Black" panose="020B0A04020102020204" pitchFamily="34" charset="0"/>
              </a:rPr>
              <a:t>Carcioma of duct origin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Arial Black" panose="020B0A04020102020204" pitchFamily="34" charset="0"/>
              </a:rPr>
              <a:t>      a) Intra ductal(in-situ) non infiltrating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Arial Black" panose="020B0A04020102020204" pitchFamily="34" charset="0"/>
              </a:rPr>
              <a:t>      b) Infiltrating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Arial Black" panose="020B0A04020102020204" pitchFamily="34" charset="0"/>
              </a:rPr>
              <a:t>              i. Scirrhous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Arial Black" panose="020B0A04020102020204" pitchFamily="34" charset="0"/>
              </a:rPr>
              <a:t>             ii. Medullary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Arial Black" panose="020B0A04020102020204" pitchFamily="34" charset="0"/>
              </a:rPr>
              <a:t>            iii. Comedo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Arial Black" panose="020B0A04020102020204" pitchFamily="34" charset="0"/>
              </a:rPr>
              <a:t>             iv.Colloid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Arial Black" panose="020B0A04020102020204" pitchFamily="34" charset="0"/>
              </a:rPr>
              <a:t>              v.Papillary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Arial Black" panose="020B0A04020102020204" pitchFamily="34" charset="0"/>
              </a:rPr>
              <a:t>             vi.Tubular   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91076256-286F-B178-D39A-F17F43A8F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7625" y="67786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E2E27702-FC22-F08A-0DB8-D9D278193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6725" y="706438"/>
            <a:ext cx="4892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 sz="2000"/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C339A682-A854-CAFD-CBA8-DCE249335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811213"/>
            <a:ext cx="5121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/>
          </a:p>
        </p:txBody>
      </p:sp>
      <p:sp>
        <p:nvSpPr>
          <p:cNvPr id="22533" name="Text Box 5">
            <a:extLst>
              <a:ext uri="{FF2B5EF4-FFF2-40B4-BE49-F238E27FC236}">
                <a16:creationId xmlns:a16="http://schemas.microsoft.com/office/drawing/2014/main" id="{9E1E6C9D-03E7-BF52-3F66-7A4BC2B36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914400"/>
            <a:ext cx="6226175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3)Carcinoma of mammary lobule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      a)Nonfiltrating( in-situ)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      b)Infiltrating</a:t>
            </a:r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r>
              <a:rPr lang="en-US" altLang="en-US"/>
              <a:t>4)Relative rare carcinomas – melanoma,adenoid cystic,Sq.cell,sweat gland, metaplastic.</a:t>
            </a:r>
          </a:p>
          <a:p>
            <a:pPr>
              <a:spcBef>
                <a:spcPct val="50000"/>
              </a:spcBef>
            </a:pPr>
            <a:endParaRPr lang="en-US" altLang="en-US"/>
          </a:p>
          <a:p>
            <a:pPr>
              <a:spcBef>
                <a:spcPct val="50000"/>
              </a:spcBef>
            </a:pPr>
            <a:r>
              <a:rPr lang="en-US" altLang="en-US"/>
              <a:t>5) Sarcoma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A8323BFE-1211-36F8-D78D-A6D035DCF9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600"/>
              <a:t>Investigations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FEB70F31-CE7A-DFA2-334D-60D00C1D73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8458200" cy="4114800"/>
          </a:xfrm>
        </p:spPr>
        <p:txBody>
          <a:bodyPr/>
          <a:lstStyle/>
          <a:p>
            <a:r>
              <a:rPr lang="en-US" altLang="en-US" sz="2800"/>
              <a:t>FNAC </a:t>
            </a:r>
          </a:p>
          <a:p>
            <a:r>
              <a:rPr lang="en-US" altLang="en-US" sz="2800"/>
              <a:t>Mammography</a:t>
            </a:r>
          </a:p>
          <a:p>
            <a:r>
              <a:rPr lang="en-US" altLang="en-US" sz="2800"/>
              <a:t>Biopsy( Tru-cut,incision, excision )</a:t>
            </a:r>
          </a:p>
          <a:p>
            <a:r>
              <a:rPr lang="en-US" altLang="en-US" sz="2800"/>
              <a:t>USG</a:t>
            </a:r>
          </a:p>
          <a:p>
            <a:r>
              <a:rPr lang="en-US" altLang="en-US" sz="2800"/>
              <a:t>ER/PR</a:t>
            </a:r>
          </a:p>
          <a:p>
            <a:r>
              <a:rPr lang="en-US" altLang="en-US" sz="2800"/>
              <a:t>Work up for metastasis</a:t>
            </a:r>
          </a:p>
          <a:p>
            <a:r>
              <a:rPr lang="en-US" altLang="en-US" sz="2800"/>
              <a:t>Prognostic factors</a:t>
            </a:r>
          </a:p>
          <a:p>
            <a:pPr>
              <a:buFontTx/>
              <a:buNone/>
            </a:pPr>
            <a:r>
              <a:rPr lang="en-US" altLang="en-US" sz="2800"/>
              <a:t>      </a:t>
            </a:r>
          </a:p>
          <a:p>
            <a:endParaRPr lang="en-US" altLang="en-US" sz="2800"/>
          </a:p>
          <a:p>
            <a:endParaRPr lang="en-US" altLang="en-US" sz="2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0AD36EC8-C4BA-87E8-05E0-57693AAA7D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5175"/>
          </a:xfrm>
        </p:spPr>
        <p:txBody>
          <a:bodyPr/>
          <a:lstStyle/>
          <a:p>
            <a:pPr algn="ctr"/>
            <a:r>
              <a:rPr lang="en-US" altLang="en-US" sz="2800"/>
              <a:t>STAGING(AJCC 2002) 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CE416E9-E5FF-7A5E-AB04-8EA191338A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001000" cy="54864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u="sng"/>
              <a:t>TUMOR SIZE (T)</a:t>
            </a:r>
          </a:p>
          <a:p>
            <a:pPr>
              <a:buFontTx/>
              <a:buNone/>
            </a:pPr>
            <a:r>
              <a:rPr lang="en-US" altLang="en-US" sz="2400"/>
              <a:t>   T1–     2 cm or &lt;</a:t>
            </a:r>
          </a:p>
          <a:p>
            <a:pPr>
              <a:buFontTx/>
              <a:buNone/>
            </a:pPr>
            <a:r>
              <a:rPr lang="en-US" altLang="en-US" sz="2400"/>
              <a:t>        mic – microinvasive &lt; 0.1cm</a:t>
            </a:r>
          </a:p>
          <a:p>
            <a:pPr>
              <a:buFontTx/>
              <a:buNone/>
            </a:pPr>
            <a:r>
              <a:rPr lang="en-US" altLang="en-US" sz="2400"/>
              <a:t>          1a -- &gt; 0.1cm &lt; 0.5cm </a:t>
            </a:r>
          </a:p>
          <a:p>
            <a:pPr>
              <a:buFontTx/>
              <a:buNone/>
            </a:pPr>
            <a:r>
              <a:rPr lang="en-US" altLang="en-US" sz="2400"/>
              <a:t>          1b -- &gt; 0.5cm &lt; 1cm</a:t>
            </a:r>
          </a:p>
          <a:p>
            <a:pPr>
              <a:buFontTx/>
              <a:buNone/>
            </a:pPr>
            <a:r>
              <a:rPr lang="en-US" altLang="en-US" sz="2400"/>
              <a:t>          1c -- &gt; 1cm &lt; 2 cm</a:t>
            </a:r>
          </a:p>
          <a:p>
            <a:pPr>
              <a:buFontTx/>
              <a:buNone/>
            </a:pPr>
            <a:r>
              <a:rPr lang="en-US" altLang="en-US" sz="2400"/>
              <a:t>    T2  --     2cm – 5cm</a:t>
            </a:r>
          </a:p>
          <a:p>
            <a:pPr>
              <a:buFontTx/>
              <a:buNone/>
            </a:pPr>
            <a:r>
              <a:rPr lang="en-US" altLang="en-US" sz="2400"/>
              <a:t>    T3  --     &gt; 5 cm</a:t>
            </a:r>
          </a:p>
          <a:p>
            <a:pPr>
              <a:buFontTx/>
              <a:buNone/>
            </a:pPr>
            <a:r>
              <a:rPr lang="en-US" altLang="en-US" sz="2400"/>
              <a:t>    T4  --  a- extn to chest wall</a:t>
            </a:r>
          </a:p>
          <a:p>
            <a:pPr>
              <a:buFontTx/>
              <a:buNone/>
            </a:pPr>
            <a:r>
              <a:rPr lang="en-US" altLang="en-US" sz="2400"/>
              <a:t>              b- extn to skin</a:t>
            </a:r>
          </a:p>
          <a:p>
            <a:pPr>
              <a:buFontTx/>
              <a:buNone/>
            </a:pPr>
            <a:r>
              <a:rPr lang="en-US" altLang="en-US" sz="2400"/>
              <a:t>              c- a &amp; c</a:t>
            </a:r>
          </a:p>
          <a:p>
            <a:pPr>
              <a:buFontTx/>
              <a:buNone/>
            </a:pPr>
            <a:r>
              <a:rPr lang="en-US" altLang="en-US" sz="2400"/>
              <a:t>              d- inflamatory</a:t>
            </a:r>
          </a:p>
          <a:p>
            <a:pPr>
              <a:buFontTx/>
              <a:buNone/>
            </a:pPr>
            <a:endParaRPr lang="en-US" altLang="en-US" sz="2400"/>
          </a:p>
          <a:p>
            <a:pPr>
              <a:buFontTx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0F4DAEA7-4D55-0E63-264E-078974B4F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5225" y="1363663"/>
            <a:ext cx="4016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27651" name="Text Box 3">
            <a:extLst>
              <a:ext uri="{FF2B5EF4-FFF2-40B4-BE49-F238E27FC236}">
                <a16:creationId xmlns:a16="http://schemas.microsoft.com/office/drawing/2014/main" id="{68727137-9505-F830-4BA3-B083707E7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57200"/>
            <a:ext cx="7620000" cy="520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u="sng"/>
              <a:t>NODES (REGIONAL LN )</a:t>
            </a:r>
          </a:p>
          <a:p>
            <a:endParaRPr lang="en-US" altLang="en-US" u="sng"/>
          </a:p>
          <a:p>
            <a:r>
              <a:rPr lang="en-US" altLang="en-US"/>
              <a:t>N0– no lymph node mets</a:t>
            </a:r>
          </a:p>
          <a:p>
            <a:r>
              <a:rPr lang="en-US" altLang="en-US"/>
              <a:t>N1– mobile ipsilateral LN</a:t>
            </a:r>
          </a:p>
          <a:p>
            <a:r>
              <a:rPr lang="en-US" altLang="en-US"/>
              <a:t>N2– a)fixed ipsilateral LN </a:t>
            </a:r>
          </a:p>
          <a:p>
            <a:r>
              <a:rPr lang="en-US" altLang="en-US"/>
              <a:t>       b)ipsilat int.mammary</a:t>
            </a:r>
          </a:p>
          <a:p>
            <a:r>
              <a:rPr lang="en-US" altLang="en-US"/>
              <a:t>N3– a)ipsilat infraclavicular</a:t>
            </a:r>
          </a:p>
          <a:p>
            <a:r>
              <a:rPr lang="en-US" altLang="en-US"/>
              <a:t>       b)ipsilat axillary + internal mammary</a:t>
            </a:r>
          </a:p>
          <a:p>
            <a:r>
              <a:rPr lang="en-US" altLang="en-US"/>
              <a:t>       c)ipsilat supraclavicular.</a:t>
            </a:r>
          </a:p>
          <a:p>
            <a:endParaRPr lang="en-US" altLang="en-US"/>
          </a:p>
          <a:p>
            <a:r>
              <a:rPr lang="en-US" altLang="en-US" u="sng"/>
              <a:t>DISTANT METASTASIS (M)</a:t>
            </a:r>
          </a:p>
          <a:p>
            <a:endParaRPr lang="en-US" altLang="en-US" u="sng"/>
          </a:p>
          <a:p>
            <a:r>
              <a:rPr lang="en-US" altLang="en-US"/>
              <a:t>M0– no distant metastasis</a:t>
            </a:r>
          </a:p>
          <a:p>
            <a:r>
              <a:rPr lang="en-US" altLang="en-US"/>
              <a:t>M1– distant metastasis 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2C72FD72-90DF-DB2E-733E-7903A23B3C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301625"/>
            <a:ext cx="5410200" cy="917575"/>
          </a:xfrm>
        </p:spPr>
        <p:txBody>
          <a:bodyPr/>
          <a:lstStyle/>
          <a:p>
            <a:pPr algn="ctr"/>
            <a:r>
              <a:rPr lang="en-US" altLang="en-US" sz="3600"/>
              <a:t>STAGE</a:t>
            </a:r>
          </a:p>
        </p:txBody>
      </p:sp>
      <p:graphicFrame>
        <p:nvGraphicFramePr>
          <p:cNvPr id="28903" name="Group 231">
            <a:extLst>
              <a:ext uri="{FF2B5EF4-FFF2-40B4-BE49-F238E27FC236}">
                <a16:creationId xmlns:a16="http://schemas.microsoft.com/office/drawing/2014/main" id="{509B2D34-9D42-1FCC-7521-1A1CFE3BEEB5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609600" y="1295400"/>
          <a:ext cx="7772400" cy="4225925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92216351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78991414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4192020799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81061774"/>
                    </a:ext>
                  </a:extLst>
                </a:gridCol>
              </a:tblGrid>
              <a:tr h="228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STAGE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6878692"/>
                  </a:ext>
                </a:extLst>
              </a:tr>
              <a:tr h="228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Stage 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T is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N0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M0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1660323"/>
                  </a:ext>
                </a:extLst>
              </a:tr>
              <a:tr h="228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Stage 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T1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N0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M0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634125"/>
                  </a:ext>
                </a:extLst>
              </a:tr>
              <a:tr h="228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StageIIA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T0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N1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M0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9835542"/>
                  </a:ext>
                </a:extLst>
              </a:tr>
              <a:tr h="228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T1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N1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M0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6214275"/>
                  </a:ext>
                </a:extLst>
              </a:tr>
              <a:tr h="228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T2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N0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M0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2461270"/>
                  </a:ext>
                </a:extLst>
              </a:tr>
              <a:tr h="5524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StageIIB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T2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N1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M0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353828"/>
                  </a:ext>
                </a:extLst>
              </a:tr>
              <a:tr h="568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T3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N0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M0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528953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E2C72C5-C30D-3679-470F-18801758C6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1625"/>
            <a:ext cx="7772400" cy="79375"/>
          </a:xfrm>
        </p:spPr>
        <p:txBody>
          <a:bodyPr/>
          <a:lstStyle/>
          <a:p>
            <a:endParaRPr lang="en-US" altLang="en-US"/>
          </a:p>
        </p:txBody>
      </p:sp>
      <p:graphicFrame>
        <p:nvGraphicFramePr>
          <p:cNvPr id="29765" name="Group 69">
            <a:extLst>
              <a:ext uri="{FF2B5EF4-FFF2-40B4-BE49-F238E27FC236}">
                <a16:creationId xmlns:a16="http://schemas.microsoft.com/office/drawing/2014/main" id="{21067509-918B-B4A9-B576-BCCB57BB1115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685800" y="990600"/>
          <a:ext cx="7772400" cy="5175250"/>
        </p:xfrm>
        <a:graphic>
          <a:graphicData uri="http://schemas.openxmlformats.org/drawingml/2006/table">
            <a:tbl>
              <a:tblPr/>
              <a:tblGrid>
                <a:gridCol w="3276600">
                  <a:extLst>
                    <a:ext uri="{9D8B030D-6E8A-4147-A177-3AD203B41FA5}">
                      <a16:colId xmlns:a16="http://schemas.microsoft.com/office/drawing/2014/main" val="2654615749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101718669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86152445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089672103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StageIIIA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T0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N2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M0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4845136"/>
                  </a:ext>
                </a:extLst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T1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N2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M0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633366"/>
                  </a:ext>
                </a:extLst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T2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N2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M0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7241591"/>
                  </a:ext>
                </a:extLst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T3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N1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M0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1992041"/>
                  </a:ext>
                </a:extLst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T3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N2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M0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8555987"/>
                  </a:ext>
                </a:extLst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StageIIIB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T4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N0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M0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5960403"/>
                  </a:ext>
                </a:extLst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T4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N1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M0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965713"/>
                  </a:ext>
                </a:extLst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T4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N2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M0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537077"/>
                  </a:ext>
                </a:extLst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StageIIIC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Any 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N3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M0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295295"/>
                  </a:ext>
                </a:extLst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StageIV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Any 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Any 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defRPr sz="28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 sz="24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Times New Roman" panose="02020603050405020304" pitchFamily="18" charset="0"/>
                        <a:defRPr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M1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971708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17172ADE-C99B-3DF2-AE84-378A55E6A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TREATMENT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27FD6F56-B741-AEAE-2F2F-181879B288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Early breast cancer.</a:t>
            </a:r>
          </a:p>
          <a:p>
            <a:pPr>
              <a:buFontTx/>
              <a:buNone/>
            </a:pPr>
            <a:r>
              <a:rPr lang="en-US" altLang="en-US"/>
              <a:t>  1) BCT      +/-- adjuvant therapy</a:t>
            </a:r>
          </a:p>
          <a:p>
            <a:pPr>
              <a:buFontTx/>
              <a:buNone/>
            </a:pPr>
            <a:r>
              <a:rPr lang="en-US" altLang="en-US"/>
              <a:t>  2) MRM                                   </a:t>
            </a:r>
          </a:p>
          <a:p>
            <a:pPr>
              <a:buFontTx/>
              <a:buNone/>
            </a:pPr>
            <a:endParaRPr lang="en-US" altLang="en-US"/>
          </a:p>
          <a:p>
            <a:pPr>
              <a:buFontTx/>
              <a:buNone/>
            </a:pPr>
            <a:r>
              <a:rPr lang="en-US" altLang="en-US"/>
              <a:t> All BCT receive ext RT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7CB8B286-9C07-8D15-88D4-4A4B731CDA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algn="ctr"/>
            <a:r>
              <a:rPr lang="en-US" altLang="en-US" sz="3200"/>
              <a:t>LABC(T3,T4,N2,N3)</a:t>
            </a:r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6845BE5E-6916-80CF-1D3E-C455FB552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4925" y="256381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CD3B9F5E-B906-73CF-18B4-E43D1EC27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133600"/>
            <a:ext cx="609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31749" name="Text Box 5">
            <a:extLst>
              <a:ext uri="{FF2B5EF4-FFF2-40B4-BE49-F238E27FC236}">
                <a16:creationId xmlns:a16="http://schemas.microsoft.com/office/drawing/2014/main" id="{AF147D17-6AC2-E848-B4A1-D077754F7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219200"/>
            <a:ext cx="67818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Operable LABC      MRM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                               4 cycles  AC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                               RT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                               2 cycles TAXENE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Inoperable LABC   4 cycles AC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                                 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                               MRM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                               RT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                              2 cycles Taxene   </a:t>
            </a:r>
          </a:p>
        </p:txBody>
      </p:sp>
      <p:cxnSp>
        <p:nvCxnSpPr>
          <p:cNvPr id="31751" name="AutoShape 7">
            <a:extLst>
              <a:ext uri="{FF2B5EF4-FFF2-40B4-BE49-F238E27FC236}">
                <a16:creationId xmlns:a16="http://schemas.microsoft.com/office/drawing/2014/main" id="{85C511C7-F696-3240-9D6F-89372A7F3B38}"/>
              </a:ext>
            </a:extLst>
          </p:cNvPr>
          <p:cNvCxnSpPr>
            <a:cxnSpLocks noChangeShapeType="1"/>
            <a:stCxn id="31749" idx="0"/>
            <a:endCxn id="31749" idx="0"/>
          </p:cNvCxnSpPr>
          <p:nvPr/>
        </p:nvCxnSpPr>
        <p:spPr bwMode="auto">
          <a:xfrm>
            <a:off x="4381500" y="12192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753" name="Line 9">
            <a:extLst>
              <a:ext uri="{FF2B5EF4-FFF2-40B4-BE49-F238E27FC236}">
                <a16:creationId xmlns:a16="http://schemas.microsoft.com/office/drawing/2014/main" id="{2D9D45C5-BD43-8E17-13E1-8D8DDB949170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447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1754" name="Line 10">
            <a:extLst>
              <a:ext uri="{FF2B5EF4-FFF2-40B4-BE49-F238E27FC236}">
                <a16:creationId xmlns:a16="http://schemas.microsoft.com/office/drawing/2014/main" id="{FC51FFB7-AF66-85C9-2EBB-4DDB657CA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600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1755" name="Line 11">
            <a:extLst>
              <a:ext uri="{FF2B5EF4-FFF2-40B4-BE49-F238E27FC236}">
                <a16:creationId xmlns:a16="http://schemas.microsoft.com/office/drawing/2014/main" id="{4A26C834-3D37-BEFB-77E6-2EE7734500E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133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1756" name="Line 12">
            <a:extLst>
              <a:ext uri="{FF2B5EF4-FFF2-40B4-BE49-F238E27FC236}">
                <a16:creationId xmlns:a16="http://schemas.microsoft.com/office/drawing/2014/main" id="{354B7CB9-996C-B412-8EFD-7D07B50D866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743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1757" name="Line 13">
            <a:extLst>
              <a:ext uri="{FF2B5EF4-FFF2-40B4-BE49-F238E27FC236}">
                <a16:creationId xmlns:a16="http://schemas.microsoft.com/office/drawing/2014/main" id="{25B276C9-BA90-1BD5-2C41-0DFAA704BE0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3581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1758" name="Line 14">
            <a:extLst>
              <a:ext uri="{FF2B5EF4-FFF2-40B4-BE49-F238E27FC236}">
                <a16:creationId xmlns:a16="http://schemas.microsoft.com/office/drawing/2014/main" id="{A1A5B5B3-330F-E386-91E9-123D9E86E20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3886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1759" name="Line 15">
            <a:extLst>
              <a:ext uri="{FF2B5EF4-FFF2-40B4-BE49-F238E27FC236}">
                <a16:creationId xmlns:a16="http://schemas.microsoft.com/office/drawing/2014/main" id="{D3A93759-1B0C-2BE9-DDC0-9A30430ACD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487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1760" name="Line 16">
            <a:extLst>
              <a:ext uri="{FF2B5EF4-FFF2-40B4-BE49-F238E27FC236}">
                <a16:creationId xmlns:a16="http://schemas.microsoft.com/office/drawing/2014/main" id="{F4BA3236-616E-6FA9-3711-DB849EAD56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5410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3668254D-9C8F-354A-DC2D-8035FBB456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5562600" cy="838200"/>
          </a:xfrm>
        </p:spPr>
        <p:txBody>
          <a:bodyPr/>
          <a:lstStyle/>
          <a:p>
            <a:r>
              <a:rPr lang="en-US" altLang="en-US"/>
              <a:t>Metastatic- </a:t>
            </a:r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76196E0B-B7EC-275B-1DB2-1F00B0F4E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667000"/>
            <a:ext cx="7162800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/>
              <a:t>Chemo,RT,</a:t>
            </a:r>
          </a:p>
          <a:p>
            <a:pPr>
              <a:spcBef>
                <a:spcPct val="50000"/>
              </a:spcBef>
            </a:pPr>
            <a:r>
              <a:rPr lang="en-US" altLang="en-US" sz="3200"/>
              <a:t>Surg for local control,</a:t>
            </a:r>
          </a:p>
          <a:p>
            <a:pPr>
              <a:spcBef>
                <a:spcPct val="50000"/>
              </a:spcBef>
            </a:pPr>
            <a:r>
              <a:rPr lang="en-US" altLang="en-US" sz="3200"/>
              <a:t>Harmonal therapy- Tamoxifen, Letrozal, Bi-phosphonates</a:t>
            </a:r>
            <a:r>
              <a:rPr lang="en-US" altLang="en-US"/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WordArt 3">
            <a:extLst>
              <a:ext uri="{FF2B5EF4-FFF2-40B4-BE49-F238E27FC236}">
                <a16:creationId xmlns:a16="http://schemas.microsoft.com/office/drawing/2014/main" id="{F8E1F9BF-314E-2472-30BC-2170BFD3F7A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38200" y="2590800"/>
            <a:ext cx="6248400" cy="23622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pPr algn="ctr"/>
            <a:r>
              <a:rPr lang="en-IN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reworks">
  <a:themeElements>
    <a:clrScheme name="Fireworks 1">
      <a:dk1>
        <a:srgbClr val="AF273E"/>
      </a:dk1>
      <a:lt1>
        <a:srgbClr val="FFCC00"/>
      </a:lt1>
      <a:dk2>
        <a:srgbClr val="000000"/>
      </a:dk2>
      <a:lt2>
        <a:srgbClr val="FFFFFF"/>
      </a:lt2>
      <a:accent1>
        <a:srgbClr val="FF8B17"/>
      </a:accent1>
      <a:accent2>
        <a:srgbClr val="FFE103"/>
      </a:accent2>
      <a:accent3>
        <a:srgbClr val="AAAAAA"/>
      </a:accent3>
      <a:accent4>
        <a:srgbClr val="DAAE00"/>
      </a:accent4>
      <a:accent5>
        <a:srgbClr val="FFC4AB"/>
      </a:accent5>
      <a:accent6>
        <a:srgbClr val="E7CC02"/>
      </a:accent6>
      <a:hlink>
        <a:srgbClr val="FF3399"/>
      </a:hlink>
      <a:folHlink>
        <a:srgbClr val="FE1F08"/>
      </a:folHlink>
    </a:clrScheme>
    <a:fontScheme name="Fireworks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anose="020B0A040201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anose="020B0A04020102020204" pitchFamily="34" charset="0"/>
          </a:defRPr>
        </a:defPPr>
      </a:lstStyle>
    </a:lnDef>
  </a:objectDefaults>
  <a:extraClrSchemeLst>
    <a:extraClrScheme>
      <a:clrScheme name="Fireworks 1">
        <a:dk1>
          <a:srgbClr val="AF273E"/>
        </a:dk1>
        <a:lt1>
          <a:srgbClr val="FFCC00"/>
        </a:lt1>
        <a:dk2>
          <a:srgbClr val="000000"/>
        </a:dk2>
        <a:lt2>
          <a:srgbClr val="FFFFFF"/>
        </a:lt2>
        <a:accent1>
          <a:srgbClr val="FF8B17"/>
        </a:accent1>
        <a:accent2>
          <a:srgbClr val="FFE103"/>
        </a:accent2>
        <a:accent3>
          <a:srgbClr val="AAAAAA"/>
        </a:accent3>
        <a:accent4>
          <a:srgbClr val="DAAE00"/>
        </a:accent4>
        <a:accent5>
          <a:srgbClr val="FFC4AB"/>
        </a:accent5>
        <a:accent6>
          <a:srgbClr val="E7CC02"/>
        </a:accent6>
        <a:hlink>
          <a:srgbClr val="FF3399"/>
        </a:hlink>
        <a:folHlink>
          <a:srgbClr val="FE1F0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2">
        <a:dk1>
          <a:srgbClr val="0000A4"/>
        </a:dk1>
        <a:lt1>
          <a:srgbClr val="CCFFFF"/>
        </a:lt1>
        <a:dk2>
          <a:srgbClr val="000066"/>
        </a:dk2>
        <a:lt2>
          <a:srgbClr val="00FFFF"/>
        </a:lt2>
        <a:accent1>
          <a:srgbClr val="51B2E3"/>
        </a:accent1>
        <a:accent2>
          <a:srgbClr val="04E8AC"/>
        </a:accent2>
        <a:accent3>
          <a:srgbClr val="AAAAB8"/>
        </a:accent3>
        <a:accent4>
          <a:srgbClr val="AEDADA"/>
        </a:accent4>
        <a:accent5>
          <a:srgbClr val="B3D5EF"/>
        </a:accent5>
        <a:accent6>
          <a:srgbClr val="03D29B"/>
        </a:accent6>
        <a:hlink>
          <a:srgbClr val="FF3399"/>
        </a:hlink>
        <a:folHlink>
          <a:srgbClr val="8F5F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3">
        <a:dk1>
          <a:srgbClr val="9F237F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FF03E7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E702D1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4">
        <a:dk1>
          <a:srgbClr val="00603B"/>
        </a:dk1>
        <a:lt1>
          <a:srgbClr val="FFCC00"/>
        </a:lt1>
        <a:dk2>
          <a:srgbClr val="000000"/>
        </a:dk2>
        <a:lt2>
          <a:srgbClr val="FFFFFF"/>
        </a:lt2>
        <a:accent1>
          <a:srgbClr val="39A6DD"/>
        </a:accent1>
        <a:accent2>
          <a:srgbClr val="07FB18"/>
        </a:accent2>
        <a:accent3>
          <a:srgbClr val="AAAAAA"/>
        </a:accent3>
        <a:accent4>
          <a:srgbClr val="DAAE00"/>
        </a:accent4>
        <a:accent5>
          <a:srgbClr val="AED0EB"/>
        </a:accent5>
        <a:accent6>
          <a:srgbClr val="06E315"/>
        </a:accent6>
        <a:hlink>
          <a:srgbClr val="FF3399"/>
        </a:hlink>
        <a:folHlink>
          <a:srgbClr val="753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5">
        <a:dk1>
          <a:srgbClr val="FF6600"/>
        </a:dk1>
        <a:lt1>
          <a:srgbClr val="FFFFFF"/>
        </a:lt1>
        <a:dk2>
          <a:srgbClr val="003366"/>
        </a:dk2>
        <a:lt2>
          <a:srgbClr val="FFFFFF"/>
        </a:lt2>
        <a:accent1>
          <a:srgbClr val="FF99FF"/>
        </a:accent1>
        <a:accent2>
          <a:srgbClr val="FFFF99"/>
        </a:accent2>
        <a:accent3>
          <a:srgbClr val="AAADB8"/>
        </a:accent3>
        <a:accent4>
          <a:srgbClr val="DADADA"/>
        </a:accent4>
        <a:accent5>
          <a:srgbClr val="FFCAFF"/>
        </a:accent5>
        <a:accent6>
          <a:srgbClr val="E7E78A"/>
        </a:accent6>
        <a:hlink>
          <a:srgbClr val="FF33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works 6">
        <a:dk1>
          <a:srgbClr val="000000"/>
        </a:dk1>
        <a:lt1>
          <a:srgbClr val="FFFFFF"/>
        </a:lt1>
        <a:dk2>
          <a:srgbClr val="993366"/>
        </a:dk2>
        <a:lt2>
          <a:srgbClr val="CCFFFF"/>
        </a:lt2>
        <a:accent1>
          <a:srgbClr val="CCECFF"/>
        </a:accent1>
        <a:accent2>
          <a:srgbClr val="FFFF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E7E78A"/>
        </a:accent6>
        <a:hlink>
          <a:srgbClr val="FFCCFF"/>
        </a:hlink>
        <a:folHlink>
          <a:srgbClr val="FF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Fireworks</Template>
  <TotalTime>443</TotalTime>
  <Words>802</Words>
  <Application>Microsoft Office PowerPoint</Application>
  <PresentationFormat>On-screen Show (4:3)</PresentationFormat>
  <Paragraphs>208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Arial Black</vt:lpstr>
      <vt:lpstr>Times New Roman</vt:lpstr>
      <vt:lpstr>Wingdings</vt:lpstr>
      <vt:lpstr>Fireworks</vt:lpstr>
      <vt:lpstr>1_Office Theme</vt:lpstr>
      <vt:lpstr>CARCINOMA BREAST</vt:lpstr>
      <vt:lpstr>Prof Dr. Arun Jamkar, M.S. Ph.D. ( Surgical Oncology), FICS, FIAGES, FMAS, FAMS FAIMER fellow Former Vice Chancellor,  Maharashtra university of Health sciences, Nashik Consultant,  Persistent systems  ltd, Pune  Distinguished Professor ;  Symbiosis International University,  Pune.  Chief Medical Officer,  Index Technology, Cupertino USA Director  Academics,  Galaxy care hospitals, Pune </vt:lpstr>
      <vt:lpstr>INTRODUCTION</vt:lpstr>
      <vt:lpstr>Blood supply</vt:lpstr>
      <vt:lpstr>LYMPHATIC DRAINAGE</vt:lpstr>
      <vt:lpstr>CA BREAST</vt:lpstr>
      <vt:lpstr>Etiology</vt:lpstr>
      <vt:lpstr>PowerPoint Presentation</vt:lpstr>
      <vt:lpstr>PowerPoint Presentation</vt:lpstr>
      <vt:lpstr>PowerPoint Presentation</vt:lpstr>
      <vt:lpstr>PowerPoint Presentation</vt:lpstr>
      <vt:lpstr>Investigations</vt:lpstr>
      <vt:lpstr>STAGING(AJCC 2002) </vt:lpstr>
      <vt:lpstr>PowerPoint Presentation</vt:lpstr>
      <vt:lpstr>STAGE</vt:lpstr>
      <vt:lpstr>PowerPoint Presentation</vt:lpstr>
      <vt:lpstr>TREATMENT</vt:lpstr>
      <vt:lpstr>LABC(T3,T4,N2,N3)</vt:lpstr>
      <vt:lpstr>Metastatic- </vt:lpstr>
      <vt:lpstr>PowerPoint Presentation</vt:lpstr>
    </vt:vector>
  </TitlesOfParts>
  <Company>personal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CARCINOMA BREAST</dc:title>
  <dc:creator>rajasekhar</dc:creator>
  <cp:lastModifiedBy>Arun Jamkar</cp:lastModifiedBy>
  <cp:revision>19</cp:revision>
  <dcterms:created xsi:type="dcterms:W3CDTF">2004-09-03T06:45:14Z</dcterms:created>
  <dcterms:modified xsi:type="dcterms:W3CDTF">2024-05-07T17:42:25Z</dcterms:modified>
</cp:coreProperties>
</file>