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329" r:id="rId3"/>
    <p:sldId id="284" r:id="rId4"/>
    <p:sldId id="285" r:id="rId5"/>
    <p:sldId id="282" r:id="rId6"/>
    <p:sldId id="281" r:id="rId7"/>
    <p:sldId id="286" r:id="rId8"/>
    <p:sldId id="338" r:id="rId9"/>
    <p:sldId id="340" r:id="rId10"/>
    <p:sldId id="341" r:id="rId11"/>
    <p:sldId id="339" r:id="rId12"/>
    <p:sldId id="336" r:id="rId13"/>
    <p:sldId id="259" r:id="rId14"/>
    <p:sldId id="257" r:id="rId15"/>
    <p:sldId id="263" r:id="rId16"/>
    <p:sldId id="264" r:id="rId17"/>
    <p:sldId id="347" r:id="rId18"/>
    <p:sldId id="288" r:id="rId19"/>
    <p:sldId id="287" r:id="rId20"/>
    <p:sldId id="346" r:id="rId21"/>
    <p:sldId id="345" r:id="rId22"/>
    <p:sldId id="289" r:id="rId23"/>
    <p:sldId id="342" r:id="rId24"/>
    <p:sldId id="343" r:id="rId25"/>
    <p:sldId id="262" r:id="rId26"/>
    <p:sldId id="265" r:id="rId27"/>
    <p:sldId id="335" r:id="rId28"/>
    <p:sldId id="283" r:id="rId29"/>
    <p:sldId id="290" r:id="rId30"/>
    <p:sldId id="332" r:id="rId31"/>
    <p:sldId id="291" r:id="rId32"/>
    <p:sldId id="292" r:id="rId33"/>
    <p:sldId id="333" r:id="rId34"/>
    <p:sldId id="331" r:id="rId35"/>
    <p:sldId id="272" r:id="rId36"/>
    <p:sldId id="267" r:id="rId37"/>
    <p:sldId id="344" r:id="rId38"/>
    <p:sldId id="277" r:id="rId39"/>
    <p:sldId id="271" r:id="rId40"/>
    <p:sldId id="348" r:id="rId41"/>
    <p:sldId id="269" r:id="rId42"/>
    <p:sldId id="349" r:id="rId43"/>
    <p:sldId id="350" r:id="rId44"/>
    <p:sldId id="351" r:id="rId45"/>
    <p:sldId id="266" r:id="rId46"/>
    <p:sldId id="270" r:id="rId47"/>
    <p:sldId id="334" r:id="rId48"/>
    <p:sldId id="279" r:id="rId49"/>
    <p:sldId id="337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247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2D69FB-4359-4071-9552-D374E9C8F88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EC5FB-5390-401E-A04E-3667BCC49619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/>
            <a:t>Surgical conditions produced or aggravated  in Diabetes mellitus</a:t>
          </a:r>
        </a:p>
      </dgm:t>
    </dgm:pt>
    <dgm:pt modelId="{715A43C8-ECEE-4376-8096-1FBCFBCFDDC5}" type="parTrans" cxnId="{D5426944-CB8A-4A90-8AF8-7B1DAD07CDCD}">
      <dgm:prSet/>
      <dgm:spPr/>
      <dgm:t>
        <a:bodyPr/>
        <a:lstStyle/>
        <a:p>
          <a:endParaRPr lang="en-US"/>
        </a:p>
      </dgm:t>
    </dgm:pt>
    <dgm:pt modelId="{893DEE82-A5B7-44CE-83A3-7BAF7A951472}" type="sibTrans" cxnId="{D5426944-CB8A-4A90-8AF8-7B1DAD07CDCD}">
      <dgm:prSet/>
      <dgm:spPr/>
      <dgm:t>
        <a:bodyPr/>
        <a:lstStyle/>
        <a:p>
          <a:endParaRPr lang="en-US"/>
        </a:p>
      </dgm:t>
    </dgm:pt>
    <dgm:pt modelId="{EF1CF055-45C1-42B4-B02B-9A7597AFD6FD}">
      <dgm:prSet phldrT="[Text]" custT="1"/>
      <dgm:spPr/>
      <dgm:t>
        <a:bodyPr/>
        <a:lstStyle/>
        <a:p>
          <a:r>
            <a:rPr lang="en-US" altLang="en-US" sz="2000" dirty="0"/>
            <a:t>Surgical conditions modified  in DM </a:t>
          </a:r>
          <a:endParaRPr lang="en-US" sz="2000" dirty="0"/>
        </a:p>
      </dgm:t>
    </dgm:pt>
    <dgm:pt modelId="{49E4E369-3C4A-4E01-A340-B1DAE8C48EAC}" type="parTrans" cxnId="{6B803364-9C06-411F-83F7-523F20000286}">
      <dgm:prSet/>
      <dgm:spPr/>
      <dgm:t>
        <a:bodyPr/>
        <a:lstStyle/>
        <a:p>
          <a:endParaRPr lang="en-US"/>
        </a:p>
      </dgm:t>
    </dgm:pt>
    <dgm:pt modelId="{23CD7715-78C6-4DF0-BC81-EA09A58BCC56}" type="sibTrans" cxnId="{6B803364-9C06-411F-83F7-523F20000286}">
      <dgm:prSet/>
      <dgm:spPr/>
      <dgm:t>
        <a:bodyPr/>
        <a:lstStyle/>
        <a:p>
          <a:endParaRPr lang="en-US"/>
        </a:p>
      </dgm:t>
    </dgm:pt>
    <dgm:pt modelId="{3AB416B2-E3C9-4350-96FD-5A0D896EDCAD}">
      <dgm:prSet phldrT="[Text]" custT="1"/>
      <dgm:spPr/>
      <dgm:t>
        <a:bodyPr/>
        <a:lstStyle/>
        <a:p>
          <a:r>
            <a:rPr lang="en-US" altLang="en-US" sz="2000" dirty="0"/>
            <a:t> Diabetes  mellitus producing diagnostic problems</a:t>
          </a:r>
          <a:endParaRPr lang="en-US" sz="2000" dirty="0"/>
        </a:p>
      </dgm:t>
    </dgm:pt>
    <dgm:pt modelId="{45603482-0FC3-4DA1-B7D1-F0B479027111}" type="parTrans" cxnId="{3C91CFF0-D107-4EA6-AF2E-6E83BCF4A262}">
      <dgm:prSet/>
      <dgm:spPr/>
      <dgm:t>
        <a:bodyPr/>
        <a:lstStyle/>
        <a:p>
          <a:endParaRPr lang="en-US"/>
        </a:p>
      </dgm:t>
    </dgm:pt>
    <dgm:pt modelId="{A5D7A289-F95E-4728-BDFD-CFB1F3EB3DD7}" type="sibTrans" cxnId="{3C91CFF0-D107-4EA6-AF2E-6E83BCF4A262}">
      <dgm:prSet/>
      <dgm:spPr/>
      <dgm:t>
        <a:bodyPr/>
        <a:lstStyle/>
        <a:p>
          <a:endParaRPr lang="en-US"/>
        </a:p>
      </dgm:t>
    </dgm:pt>
    <dgm:pt modelId="{10C687BA-833A-4E0A-89F3-1140AA92BA87}">
      <dgm:prSet phldrT="[Text]" custT="1"/>
      <dgm:spPr/>
      <dgm:t>
        <a:bodyPr/>
        <a:lstStyle/>
        <a:p>
          <a:r>
            <a:rPr lang="en-IN" altLang="en-US" sz="2000" dirty="0"/>
            <a:t>Surgery in Diabetics</a:t>
          </a:r>
          <a:endParaRPr lang="en-US" sz="2000" dirty="0"/>
        </a:p>
      </dgm:t>
    </dgm:pt>
    <dgm:pt modelId="{1968D75C-C5BA-49B1-95C3-EA560B57392D}" type="parTrans" cxnId="{25891FD8-5C8E-47C5-809B-078B8F7E2D38}">
      <dgm:prSet/>
      <dgm:spPr/>
      <dgm:t>
        <a:bodyPr/>
        <a:lstStyle/>
        <a:p>
          <a:endParaRPr lang="en-US"/>
        </a:p>
      </dgm:t>
    </dgm:pt>
    <dgm:pt modelId="{FEEDCD6E-F3B4-4415-BF9E-24EE0A4158A3}" type="sibTrans" cxnId="{25891FD8-5C8E-47C5-809B-078B8F7E2D38}">
      <dgm:prSet/>
      <dgm:spPr/>
      <dgm:t>
        <a:bodyPr/>
        <a:lstStyle/>
        <a:p>
          <a:endParaRPr lang="en-US"/>
        </a:p>
      </dgm:t>
    </dgm:pt>
    <dgm:pt modelId="{D4349396-1A82-4145-9910-896652F725AD}">
      <dgm:prSet phldrT="[Text]" custT="1"/>
      <dgm:spPr/>
      <dgm:t>
        <a:bodyPr/>
        <a:lstStyle/>
        <a:p>
          <a:r>
            <a:rPr lang="en-US" altLang="en-US" sz="2000" dirty="0"/>
            <a:t>Surgery for relief of Diabetes Mellitus</a:t>
          </a:r>
          <a:endParaRPr lang="en-US" sz="2000" dirty="0"/>
        </a:p>
      </dgm:t>
    </dgm:pt>
    <dgm:pt modelId="{F3A593D1-1DEF-4974-ACF2-3AC506DF92FF}" type="parTrans" cxnId="{75DBF6D0-9C39-468E-B773-64536743142E}">
      <dgm:prSet/>
      <dgm:spPr/>
      <dgm:t>
        <a:bodyPr/>
        <a:lstStyle/>
        <a:p>
          <a:endParaRPr lang="en-US"/>
        </a:p>
      </dgm:t>
    </dgm:pt>
    <dgm:pt modelId="{7985CC08-E1BE-4C41-8A47-1DAB2BE4D78E}" type="sibTrans" cxnId="{75DBF6D0-9C39-468E-B773-64536743142E}">
      <dgm:prSet/>
      <dgm:spPr/>
      <dgm:t>
        <a:bodyPr/>
        <a:lstStyle/>
        <a:p>
          <a:endParaRPr lang="en-US"/>
        </a:p>
      </dgm:t>
    </dgm:pt>
    <dgm:pt modelId="{E0736C22-2213-498C-8FA4-697B6CD8EF3B}" type="pres">
      <dgm:prSet presAssocID="{C02D69FB-4359-4071-9552-D374E9C8F884}" presName="linear" presStyleCnt="0">
        <dgm:presLayoutVars>
          <dgm:dir/>
          <dgm:animLvl val="lvl"/>
          <dgm:resizeHandles val="exact"/>
        </dgm:presLayoutVars>
      </dgm:prSet>
      <dgm:spPr/>
    </dgm:pt>
    <dgm:pt modelId="{C8AC2206-69F2-4BAF-86B2-ED132EBE9431}" type="pres">
      <dgm:prSet presAssocID="{6B2EC5FB-5390-401E-A04E-3667BCC49619}" presName="parentLin" presStyleCnt="0"/>
      <dgm:spPr/>
    </dgm:pt>
    <dgm:pt modelId="{C6B90685-8F7E-4EBA-8610-1B5C47C0F0A0}" type="pres">
      <dgm:prSet presAssocID="{6B2EC5FB-5390-401E-A04E-3667BCC49619}" presName="parentLeftMargin" presStyleLbl="node1" presStyleIdx="0" presStyleCnt="5"/>
      <dgm:spPr/>
    </dgm:pt>
    <dgm:pt modelId="{B67E30CF-405E-4D3A-A02D-41FD085D0C7E}" type="pres">
      <dgm:prSet presAssocID="{6B2EC5FB-5390-401E-A04E-3667BCC4961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C69F3B3-A51F-4FF8-B7AA-C2350DFC322A}" type="pres">
      <dgm:prSet presAssocID="{6B2EC5FB-5390-401E-A04E-3667BCC49619}" presName="negativeSpace" presStyleCnt="0"/>
      <dgm:spPr/>
    </dgm:pt>
    <dgm:pt modelId="{F3AF02AE-13A6-4985-8D3F-A40373D47786}" type="pres">
      <dgm:prSet presAssocID="{6B2EC5FB-5390-401E-A04E-3667BCC49619}" presName="childText" presStyleLbl="conFgAcc1" presStyleIdx="0" presStyleCnt="5">
        <dgm:presLayoutVars>
          <dgm:bulletEnabled val="1"/>
        </dgm:presLayoutVars>
      </dgm:prSet>
      <dgm:spPr/>
    </dgm:pt>
    <dgm:pt modelId="{75871D6F-3362-431F-9F7D-6F0F6D0059F4}" type="pres">
      <dgm:prSet presAssocID="{893DEE82-A5B7-44CE-83A3-7BAF7A951472}" presName="spaceBetweenRectangles" presStyleCnt="0"/>
      <dgm:spPr/>
    </dgm:pt>
    <dgm:pt modelId="{057E4572-64AA-4DB2-9E47-A1FFC19E6B9A}" type="pres">
      <dgm:prSet presAssocID="{EF1CF055-45C1-42B4-B02B-9A7597AFD6FD}" presName="parentLin" presStyleCnt="0"/>
      <dgm:spPr/>
    </dgm:pt>
    <dgm:pt modelId="{C1ED8487-3793-4A5C-AD22-F9E323603541}" type="pres">
      <dgm:prSet presAssocID="{EF1CF055-45C1-42B4-B02B-9A7597AFD6FD}" presName="parentLeftMargin" presStyleLbl="node1" presStyleIdx="0" presStyleCnt="5"/>
      <dgm:spPr/>
    </dgm:pt>
    <dgm:pt modelId="{24F1877E-4B0B-434A-9FF9-C848CB8D82E5}" type="pres">
      <dgm:prSet presAssocID="{EF1CF055-45C1-42B4-B02B-9A7597AFD6FD}" presName="parentText" presStyleLbl="node1" presStyleIdx="1" presStyleCnt="5" custScaleX="135714">
        <dgm:presLayoutVars>
          <dgm:chMax val="0"/>
          <dgm:bulletEnabled val="1"/>
        </dgm:presLayoutVars>
      </dgm:prSet>
      <dgm:spPr/>
    </dgm:pt>
    <dgm:pt modelId="{33C37710-43B8-419E-9D1C-1C3071F7470B}" type="pres">
      <dgm:prSet presAssocID="{EF1CF055-45C1-42B4-B02B-9A7597AFD6FD}" presName="negativeSpace" presStyleCnt="0"/>
      <dgm:spPr/>
    </dgm:pt>
    <dgm:pt modelId="{98D2F717-1D10-4578-8499-6321748CD07A}" type="pres">
      <dgm:prSet presAssocID="{EF1CF055-45C1-42B4-B02B-9A7597AFD6FD}" presName="childText" presStyleLbl="conFgAcc1" presStyleIdx="1" presStyleCnt="5">
        <dgm:presLayoutVars>
          <dgm:bulletEnabled val="1"/>
        </dgm:presLayoutVars>
      </dgm:prSet>
      <dgm:spPr/>
    </dgm:pt>
    <dgm:pt modelId="{A9A0CBC2-09CC-41DC-8018-8FFE7C189921}" type="pres">
      <dgm:prSet presAssocID="{23CD7715-78C6-4DF0-BC81-EA09A58BCC56}" presName="spaceBetweenRectangles" presStyleCnt="0"/>
      <dgm:spPr/>
    </dgm:pt>
    <dgm:pt modelId="{E2B23AE1-2312-4367-BF81-91824756DF42}" type="pres">
      <dgm:prSet presAssocID="{3AB416B2-E3C9-4350-96FD-5A0D896EDCAD}" presName="parentLin" presStyleCnt="0"/>
      <dgm:spPr/>
    </dgm:pt>
    <dgm:pt modelId="{F4460BCB-E13B-4558-89B0-505EFAE04CEB}" type="pres">
      <dgm:prSet presAssocID="{3AB416B2-E3C9-4350-96FD-5A0D896EDCAD}" presName="parentLeftMargin" presStyleLbl="node1" presStyleIdx="1" presStyleCnt="5"/>
      <dgm:spPr/>
    </dgm:pt>
    <dgm:pt modelId="{596D96EC-C7E9-4A52-A5E6-B35D6F116245}" type="pres">
      <dgm:prSet presAssocID="{3AB416B2-E3C9-4350-96FD-5A0D896EDCA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F5B3BC4-70F6-4A84-90B1-3EE699161E2E}" type="pres">
      <dgm:prSet presAssocID="{3AB416B2-E3C9-4350-96FD-5A0D896EDCAD}" presName="negativeSpace" presStyleCnt="0"/>
      <dgm:spPr/>
    </dgm:pt>
    <dgm:pt modelId="{79B4B006-ECDC-4B9F-AC31-AAB719A4F78C}" type="pres">
      <dgm:prSet presAssocID="{3AB416B2-E3C9-4350-96FD-5A0D896EDCAD}" presName="childText" presStyleLbl="conFgAcc1" presStyleIdx="2" presStyleCnt="5">
        <dgm:presLayoutVars>
          <dgm:bulletEnabled val="1"/>
        </dgm:presLayoutVars>
      </dgm:prSet>
      <dgm:spPr/>
    </dgm:pt>
    <dgm:pt modelId="{62BAC8E1-6819-43F1-A690-4D2FC110B485}" type="pres">
      <dgm:prSet presAssocID="{A5D7A289-F95E-4728-BDFD-CFB1F3EB3DD7}" presName="spaceBetweenRectangles" presStyleCnt="0"/>
      <dgm:spPr/>
    </dgm:pt>
    <dgm:pt modelId="{FFFBB2A7-1734-4523-9796-DE3506BF4751}" type="pres">
      <dgm:prSet presAssocID="{10C687BA-833A-4E0A-89F3-1140AA92BA87}" presName="parentLin" presStyleCnt="0"/>
      <dgm:spPr/>
    </dgm:pt>
    <dgm:pt modelId="{5E672FCD-9C9C-4106-93B5-88DE98477D79}" type="pres">
      <dgm:prSet presAssocID="{10C687BA-833A-4E0A-89F3-1140AA92BA87}" presName="parentLeftMargin" presStyleLbl="node1" presStyleIdx="2" presStyleCnt="5"/>
      <dgm:spPr/>
    </dgm:pt>
    <dgm:pt modelId="{55CFDB28-3EEE-4A98-918A-02C178B15F7A}" type="pres">
      <dgm:prSet presAssocID="{10C687BA-833A-4E0A-89F3-1140AA92BA8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402E5DB-AEA8-43F6-A75C-4845C739C2CA}" type="pres">
      <dgm:prSet presAssocID="{10C687BA-833A-4E0A-89F3-1140AA92BA87}" presName="negativeSpace" presStyleCnt="0"/>
      <dgm:spPr/>
    </dgm:pt>
    <dgm:pt modelId="{9C847C92-2DF7-4A94-9180-718ECC762F1A}" type="pres">
      <dgm:prSet presAssocID="{10C687BA-833A-4E0A-89F3-1140AA92BA87}" presName="childText" presStyleLbl="conFgAcc1" presStyleIdx="3" presStyleCnt="5">
        <dgm:presLayoutVars>
          <dgm:bulletEnabled val="1"/>
        </dgm:presLayoutVars>
      </dgm:prSet>
      <dgm:spPr/>
    </dgm:pt>
    <dgm:pt modelId="{7C623F35-3958-4AC3-A176-D56A3634E369}" type="pres">
      <dgm:prSet presAssocID="{FEEDCD6E-F3B4-4415-BF9E-24EE0A4158A3}" presName="spaceBetweenRectangles" presStyleCnt="0"/>
      <dgm:spPr/>
    </dgm:pt>
    <dgm:pt modelId="{CC66C94A-6CFD-425A-9D32-DF08B2389132}" type="pres">
      <dgm:prSet presAssocID="{D4349396-1A82-4145-9910-896652F725AD}" presName="parentLin" presStyleCnt="0"/>
      <dgm:spPr/>
    </dgm:pt>
    <dgm:pt modelId="{7E5C226D-6F52-4073-8A9C-76B1E692D63B}" type="pres">
      <dgm:prSet presAssocID="{D4349396-1A82-4145-9910-896652F725AD}" presName="parentLeftMargin" presStyleLbl="node1" presStyleIdx="3" presStyleCnt="5"/>
      <dgm:spPr/>
    </dgm:pt>
    <dgm:pt modelId="{6569296D-F2FB-413A-B52C-9C66C1FF5E18}" type="pres">
      <dgm:prSet presAssocID="{D4349396-1A82-4145-9910-896652F725A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ADD5CFF-24A5-48F0-A2AD-3F1A176342D9}" type="pres">
      <dgm:prSet presAssocID="{D4349396-1A82-4145-9910-896652F725AD}" presName="negativeSpace" presStyleCnt="0"/>
      <dgm:spPr/>
    </dgm:pt>
    <dgm:pt modelId="{AA43FB92-25AC-439F-803E-274DDD8A0BD9}" type="pres">
      <dgm:prSet presAssocID="{D4349396-1A82-4145-9910-896652F725A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8967F0A-347F-4D18-9050-38F1D50C097B}" type="presOf" srcId="{D4349396-1A82-4145-9910-896652F725AD}" destId="{7E5C226D-6F52-4073-8A9C-76B1E692D63B}" srcOrd="0" destOrd="0" presId="urn:microsoft.com/office/officeart/2005/8/layout/list1"/>
    <dgm:cxn modelId="{6B803364-9C06-411F-83F7-523F20000286}" srcId="{C02D69FB-4359-4071-9552-D374E9C8F884}" destId="{EF1CF055-45C1-42B4-B02B-9A7597AFD6FD}" srcOrd="1" destOrd="0" parTransId="{49E4E369-3C4A-4E01-A340-B1DAE8C48EAC}" sibTransId="{23CD7715-78C6-4DF0-BC81-EA09A58BCC56}"/>
    <dgm:cxn modelId="{D5426944-CB8A-4A90-8AF8-7B1DAD07CDCD}" srcId="{C02D69FB-4359-4071-9552-D374E9C8F884}" destId="{6B2EC5FB-5390-401E-A04E-3667BCC49619}" srcOrd="0" destOrd="0" parTransId="{715A43C8-ECEE-4376-8096-1FBCFBCFDDC5}" sibTransId="{893DEE82-A5B7-44CE-83A3-7BAF7A951472}"/>
    <dgm:cxn modelId="{4D680F68-5D7E-4E8C-8A7D-D4B2A3EF1988}" type="presOf" srcId="{C02D69FB-4359-4071-9552-D374E9C8F884}" destId="{E0736C22-2213-498C-8FA4-697B6CD8EF3B}" srcOrd="0" destOrd="0" presId="urn:microsoft.com/office/officeart/2005/8/layout/list1"/>
    <dgm:cxn modelId="{521D9852-75F9-410C-AFEC-AD29AED02271}" type="presOf" srcId="{EF1CF055-45C1-42B4-B02B-9A7597AFD6FD}" destId="{C1ED8487-3793-4A5C-AD22-F9E323603541}" srcOrd="0" destOrd="0" presId="urn:microsoft.com/office/officeart/2005/8/layout/list1"/>
    <dgm:cxn modelId="{AC7CBFAB-40FB-415F-AE4C-0E7F1ADE5002}" type="presOf" srcId="{3AB416B2-E3C9-4350-96FD-5A0D896EDCAD}" destId="{596D96EC-C7E9-4A52-A5E6-B35D6F116245}" srcOrd="1" destOrd="0" presId="urn:microsoft.com/office/officeart/2005/8/layout/list1"/>
    <dgm:cxn modelId="{41030EB5-E619-4FC9-9239-D83549B33948}" type="presOf" srcId="{10C687BA-833A-4E0A-89F3-1140AA92BA87}" destId="{5E672FCD-9C9C-4106-93B5-88DE98477D79}" srcOrd="0" destOrd="0" presId="urn:microsoft.com/office/officeart/2005/8/layout/list1"/>
    <dgm:cxn modelId="{848485C2-810C-454E-B682-2C833B90A4F2}" type="presOf" srcId="{10C687BA-833A-4E0A-89F3-1140AA92BA87}" destId="{55CFDB28-3EEE-4A98-918A-02C178B15F7A}" srcOrd="1" destOrd="0" presId="urn:microsoft.com/office/officeart/2005/8/layout/list1"/>
    <dgm:cxn modelId="{39F17BCB-ACFE-42D3-A626-D0CA15BA2EA1}" type="presOf" srcId="{3AB416B2-E3C9-4350-96FD-5A0D896EDCAD}" destId="{F4460BCB-E13B-4558-89B0-505EFAE04CEB}" srcOrd="0" destOrd="0" presId="urn:microsoft.com/office/officeart/2005/8/layout/list1"/>
    <dgm:cxn modelId="{E237CECB-F43E-48C3-99A1-1E084E021269}" type="presOf" srcId="{EF1CF055-45C1-42B4-B02B-9A7597AFD6FD}" destId="{24F1877E-4B0B-434A-9FF9-C848CB8D82E5}" srcOrd="1" destOrd="0" presId="urn:microsoft.com/office/officeart/2005/8/layout/list1"/>
    <dgm:cxn modelId="{75DBF6D0-9C39-468E-B773-64536743142E}" srcId="{C02D69FB-4359-4071-9552-D374E9C8F884}" destId="{D4349396-1A82-4145-9910-896652F725AD}" srcOrd="4" destOrd="0" parTransId="{F3A593D1-1DEF-4974-ACF2-3AC506DF92FF}" sibTransId="{7985CC08-E1BE-4C41-8A47-1DAB2BE4D78E}"/>
    <dgm:cxn modelId="{25891FD8-5C8E-47C5-809B-078B8F7E2D38}" srcId="{C02D69FB-4359-4071-9552-D374E9C8F884}" destId="{10C687BA-833A-4E0A-89F3-1140AA92BA87}" srcOrd="3" destOrd="0" parTransId="{1968D75C-C5BA-49B1-95C3-EA560B57392D}" sibTransId="{FEEDCD6E-F3B4-4415-BF9E-24EE0A4158A3}"/>
    <dgm:cxn modelId="{0ECE95E8-32A1-4723-A314-2898A5C397B6}" type="presOf" srcId="{6B2EC5FB-5390-401E-A04E-3667BCC49619}" destId="{C6B90685-8F7E-4EBA-8610-1B5C47C0F0A0}" srcOrd="0" destOrd="0" presId="urn:microsoft.com/office/officeart/2005/8/layout/list1"/>
    <dgm:cxn modelId="{3C91CFF0-D107-4EA6-AF2E-6E83BCF4A262}" srcId="{C02D69FB-4359-4071-9552-D374E9C8F884}" destId="{3AB416B2-E3C9-4350-96FD-5A0D896EDCAD}" srcOrd="2" destOrd="0" parTransId="{45603482-0FC3-4DA1-B7D1-F0B479027111}" sibTransId="{A5D7A289-F95E-4728-BDFD-CFB1F3EB3DD7}"/>
    <dgm:cxn modelId="{A66EB1F8-52BA-446E-BFE2-AAD86827B5E3}" type="presOf" srcId="{6B2EC5FB-5390-401E-A04E-3667BCC49619}" destId="{B67E30CF-405E-4D3A-A02D-41FD085D0C7E}" srcOrd="1" destOrd="0" presId="urn:microsoft.com/office/officeart/2005/8/layout/list1"/>
    <dgm:cxn modelId="{8703DEFC-ADE8-4A5F-892E-EA4E76CAC1E2}" type="presOf" srcId="{D4349396-1A82-4145-9910-896652F725AD}" destId="{6569296D-F2FB-413A-B52C-9C66C1FF5E18}" srcOrd="1" destOrd="0" presId="urn:microsoft.com/office/officeart/2005/8/layout/list1"/>
    <dgm:cxn modelId="{117B561D-C32B-4494-8A31-4D144878AA1C}" type="presParOf" srcId="{E0736C22-2213-498C-8FA4-697B6CD8EF3B}" destId="{C8AC2206-69F2-4BAF-86B2-ED132EBE9431}" srcOrd="0" destOrd="0" presId="urn:microsoft.com/office/officeart/2005/8/layout/list1"/>
    <dgm:cxn modelId="{D8CC8E8B-418A-4960-8BF3-8FD1186738EB}" type="presParOf" srcId="{C8AC2206-69F2-4BAF-86B2-ED132EBE9431}" destId="{C6B90685-8F7E-4EBA-8610-1B5C47C0F0A0}" srcOrd="0" destOrd="0" presId="urn:microsoft.com/office/officeart/2005/8/layout/list1"/>
    <dgm:cxn modelId="{4FC88AA0-DF03-4A09-A0D5-9EDC40D21672}" type="presParOf" srcId="{C8AC2206-69F2-4BAF-86B2-ED132EBE9431}" destId="{B67E30CF-405E-4D3A-A02D-41FD085D0C7E}" srcOrd="1" destOrd="0" presId="urn:microsoft.com/office/officeart/2005/8/layout/list1"/>
    <dgm:cxn modelId="{270A1774-1BDC-4D9C-AEFE-735088E8FF5A}" type="presParOf" srcId="{E0736C22-2213-498C-8FA4-697B6CD8EF3B}" destId="{9C69F3B3-A51F-4FF8-B7AA-C2350DFC322A}" srcOrd="1" destOrd="0" presId="urn:microsoft.com/office/officeart/2005/8/layout/list1"/>
    <dgm:cxn modelId="{4F096ECF-3EB8-4953-9775-E13FD38D3A22}" type="presParOf" srcId="{E0736C22-2213-498C-8FA4-697B6CD8EF3B}" destId="{F3AF02AE-13A6-4985-8D3F-A40373D47786}" srcOrd="2" destOrd="0" presId="urn:microsoft.com/office/officeart/2005/8/layout/list1"/>
    <dgm:cxn modelId="{703FEE58-E3F4-4E18-BFF6-D29A0D3C8E08}" type="presParOf" srcId="{E0736C22-2213-498C-8FA4-697B6CD8EF3B}" destId="{75871D6F-3362-431F-9F7D-6F0F6D0059F4}" srcOrd="3" destOrd="0" presId="urn:microsoft.com/office/officeart/2005/8/layout/list1"/>
    <dgm:cxn modelId="{A59C208B-0110-452B-B2B8-04929252970D}" type="presParOf" srcId="{E0736C22-2213-498C-8FA4-697B6CD8EF3B}" destId="{057E4572-64AA-4DB2-9E47-A1FFC19E6B9A}" srcOrd="4" destOrd="0" presId="urn:microsoft.com/office/officeart/2005/8/layout/list1"/>
    <dgm:cxn modelId="{A2A63B7D-118E-442E-8DDC-AE6B5793B694}" type="presParOf" srcId="{057E4572-64AA-4DB2-9E47-A1FFC19E6B9A}" destId="{C1ED8487-3793-4A5C-AD22-F9E323603541}" srcOrd="0" destOrd="0" presId="urn:microsoft.com/office/officeart/2005/8/layout/list1"/>
    <dgm:cxn modelId="{E37B34C4-237E-4F95-8650-3835B964C0ED}" type="presParOf" srcId="{057E4572-64AA-4DB2-9E47-A1FFC19E6B9A}" destId="{24F1877E-4B0B-434A-9FF9-C848CB8D82E5}" srcOrd="1" destOrd="0" presId="urn:microsoft.com/office/officeart/2005/8/layout/list1"/>
    <dgm:cxn modelId="{53BF9247-66DC-4A3C-B2AF-B0B58E6EAF83}" type="presParOf" srcId="{E0736C22-2213-498C-8FA4-697B6CD8EF3B}" destId="{33C37710-43B8-419E-9D1C-1C3071F7470B}" srcOrd="5" destOrd="0" presId="urn:microsoft.com/office/officeart/2005/8/layout/list1"/>
    <dgm:cxn modelId="{6D6C6A70-2DC9-4E58-8E1D-3B4D51548C35}" type="presParOf" srcId="{E0736C22-2213-498C-8FA4-697B6CD8EF3B}" destId="{98D2F717-1D10-4578-8499-6321748CD07A}" srcOrd="6" destOrd="0" presId="urn:microsoft.com/office/officeart/2005/8/layout/list1"/>
    <dgm:cxn modelId="{D5C5EB4A-C922-4A62-88B3-B17D625A87E3}" type="presParOf" srcId="{E0736C22-2213-498C-8FA4-697B6CD8EF3B}" destId="{A9A0CBC2-09CC-41DC-8018-8FFE7C189921}" srcOrd="7" destOrd="0" presId="urn:microsoft.com/office/officeart/2005/8/layout/list1"/>
    <dgm:cxn modelId="{E8C197B4-6C60-4C0F-8087-9C64E5C1C221}" type="presParOf" srcId="{E0736C22-2213-498C-8FA4-697B6CD8EF3B}" destId="{E2B23AE1-2312-4367-BF81-91824756DF42}" srcOrd="8" destOrd="0" presId="urn:microsoft.com/office/officeart/2005/8/layout/list1"/>
    <dgm:cxn modelId="{3155B2A5-1405-4A2E-9057-8FC56F68FBBC}" type="presParOf" srcId="{E2B23AE1-2312-4367-BF81-91824756DF42}" destId="{F4460BCB-E13B-4558-89B0-505EFAE04CEB}" srcOrd="0" destOrd="0" presId="urn:microsoft.com/office/officeart/2005/8/layout/list1"/>
    <dgm:cxn modelId="{171E7426-2F47-4FCD-BFF0-D9BC1C7087AC}" type="presParOf" srcId="{E2B23AE1-2312-4367-BF81-91824756DF42}" destId="{596D96EC-C7E9-4A52-A5E6-B35D6F116245}" srcOrd="1" destOrd="0" presId="urn:microsoft.com/office/officeart/2005/8/layout/list1"/>
    <dgm:cxn modelId="{AA2300B7-797E-41DB-89C9-0B01311A0E47}" type="presParOf" srcId="{E0736C22-2213-498C-8FA4-697B6CD8EF3B}" destId="{8F5B3BC4-70F6-4A84-90B1-3EE699161E2E}" srcOrd="9" destOrd="0" presId="urn:microsoft.com/office/officeart/2005/8/layout/list1"/>
    <dgm:cxn modelId="{783781F5-283D-491B-A4E4-6DB33ECB3322}" type="presParOf" srcId="{E0736C22-2213-498C-8FA4-697B6CD8EF3B}" destId="{79B4B006-ECDC-4B9F-AC31-AAB719A4F78C}" srcOrd="10" destOrd="0" presId="urn:microsoft.com/office/officeart/2005/8/layout/list1"/>
    <dgm:cxn modelId="{88B5AF8E-FA27-493B-BC30-60C3C1AF561E}" type="presParOf" srcId="{E0736C22-2213-498C-8FA4-697B6CD8EF3B}" destId="{62BAC8E1-6819-43F1-A690-4D2FC110B485}" srcOrd="11" destOrd="0" presId="urn:microsoft.com/office/officeart/2005/8/layout/list1"/>
    <dgm:cxn modelId="{95AB2530-39A8-408B-97F7-847F21316526}" type="presParOf" srcId="{E0736C22-2213-498C-8FA4-697B6CD8EF3B}" destId="{FFFBB2A7-1734-4523-9796-DE3506BF4751}" srcOrd="12" destOrd="0" presId="urn:microsoft.com/office/officeart/2005/8/layout/list1"/>
    <dgm:cxn modelId="{E77E4742-EB53-4547-94C0-B06149F805DF}" type="presParOf" srcId="{FFFBB2A7-1734-4523-9796-DE3506BF4751}" destId="{5E672FCD-9C9C-4106-93B5-88DE98477D79}" srcOrd="0" destOrd="0" presId="urn:microsoft.com/office/officeart/2005/8/layout/list1"/>
    <dgm:cxn modelId="{CCC81A9A-26C3-401A-A628-7B805F8042EE}" type="presParOf" srcId="{FFFBB2A7-1734-4523-9796-DE3506BF4751}" destId="{55CFDB28-3EEE-4A98-918A-02C178B15F7A}" srcOrd="1" destOrd="0" presId="urn:microsoft.com/office/officeart/2005/8/layout/list1"/>
    <dgm:cxn modelId="{C711AAD5-8BC6-4862-AB7C-DD70C0209B0E}" type="presParOf" srcId="{E0736C22-2213-498C-8FA4-697B6CD8EF3B}" destId="{D402E5DB-AEA8-43F6-A75C-4845C739C2CA}" srcOrd="13" destOrd="0" presId="urn:microsoft.com/office/officeart/2005/8/layout/list1"/>
    <dgm:cxn modelId="{466425CD-59D7-4867-920E-6FB780BD2596}" type="presParOf" srcId="{E0736C22-2213-498C-8FA4-697B6CD8EF3B}" destId="{9C847C92-2DF7-4A94-9180-718ECC762F1A}" srcOrd="14" destOrd="0" presId="urn:microsoft.com/office/officeart/2005/8/layout/list1"/>
    <dgm:cxn modelId="{2C417AB5-A673-4793-9036-6BFE0CC2E002}" type="presParOf" srcId="{E0736C22-2213-498C-8FA4-697B6CD8EF3B}" destId="{7C623F35-3958-4AC3-A176-D56A3634E369}" srcOrd="15" destOrd="0" presId="urn:microsoft.com/office/officeart/2005/8/layout/list1"/>
    <dgm:cxn modelId="{6DA87537-4401-4FBF-A7C1-A776D1086EF3}" type="presParOf" srcId="{E0736C22-2213-498C-8FA4-697B6CD8EF3B}" destId="{CC66C94A-6CFD-425A-9D32-DF08B2389132}" srcOrd="16" destOrd="0" presId="urn:microsoft.com/office/officeart/2005/8/layout/list1"/>
    <dgm:cxn modelId="{683AB581-3E2E-4545-9AE4-94BBCA617CBC}" type="presParOf" srcId="{CC66C94A-6CFD-425A-9D32-DF08B2389132}" destId="{7E5C226D-6F52-4073-8A9C-76B1E692D63B}" srcOrd="0" destOrd="0" presId="urn:microsoft.com/office/officeart/2005/8/layout/list1"/>
    <dgm:cxn modelId="{50F5BF33-ACF9-40FE-8E49-794BBEA7BBD3}" type="presParOf" srcId="{CC66C94A-6CFD-425A-9D32-DF08B2389132}" destId="{6569296D-F2FB-413A-B52C-9C66C1FF5E18}" srcOrd="1" destOrd="0" presId="urn:microsoft.com/office/officeart/2005/8/layout/list1"/>
    <dgm:cxn modelId="{912293F3-60A7-485B-90CE-5A0E95E58F8B}" type="presParOf" srcId="{E0736C22-2213-498C-8FA4-697B6CD8EF3B}" destId="{EADD5CFF-24A5-48F0-A2AD-3F1A176342D9}" srcOrd="17" destOrd="0" presId="urn:microsoft.com/office/officeart/2005/8/layout/list1"/>
    <dgm:cxn modelId="{5FCBB626-9067-4011-9218-ABAE18BEE2F0}" type="presParOf" srcId="{E0736C22-2213-498C-8FA4-697B6CD8EF3B}" destId="{AA43FB92-25AC-439F-803E-274DDD8A0BD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2D69FB-4359-4071-9552-D374E9C8F88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EC5FB-5390-401E-A04E-3667BCC49619}">
      <dgm:prSet phldrT="[Text]" custT="1"/>
      <dgm:spPr/>
      <dgm:t>
        <a:bodyPr/>
        <a:lstStyle/>
        <a:p>
          <a:r>
            <a:rPr lang="en-US" sz="2000" dirty="0"/>
            <a:t>Surgical conditions produced or aggravated  in Diabetes mellitus</a:t>
          </a:r>
        </a:p>
      </dgm:t>
    </dgm:pt>
    <dgm:pt modelId="{715A43C8-ECEE-4376-8096-1FBCFBCFDDC5}" type="parTrans" cxnId="{D5426944-CB8A-4A90-8AF8-7B1DAD07CDCD}">
      <dgm:prSet/>
      <dgm:spPr/>
      <dgm:t>
        <a:bodyPr/>
        <a:lstStyle/>
        <a:p>
          <a:endParaRPr lang="en-US"/>
        </a:p>
      </dgm:t>
    </dgm:pt>
    <dgm:pt modelId="{893DEE82-A5B7-44CE-83A3-7BAF7A951472}" type="sibTrans" cxnId="{D5426944-CB8A-4A90-8AF8-7B1DAD07CDCD}">
      <dgm:prSet/>
      <dgm:spPr/>
      <dgm:t>
        <a:bodyPr/>
        <a:lstStyle/>
        <a:p>
          <a:endParaRPr lang="en-US"/>
        </a:p>
      </dgm:t>
    </dgm:pt>
    <dgm:pt modelId="{EF1CF055-45C1-42B4-B02B-9A7597AFD6F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altLang="en-US" sz="2000" dirty="0"/>
            <a:t>Surgical conditions modified  in DM </a:t>
          </a:r>
          <a:endParaRPr lang="en-US" sz="2000" dirty="0"/>
        </a:p>
      </dgm:t>
    </dgm:pt>
    <dgm:pt modelId="{49E4E369-3C4A-4E01-A340-B1DAE8C48EAC}" type="parTrans" cxnId="{6B803364-9C06-411F-83F7-523F20000286}">
      <dgm:prSet/>
      <dgm:spPr/>
      <dgm:t>
        <a:bodyPr/>
        <a:lstStyle/>
        <a:p>
          <a:endParaRPr lang="en-US"/>
        </a:p>
      </dgm:t>
    </dgm:pt>
    <dgm:pt modelId="{23CD7715-78C6-4DF0-BC81-EA09A58BCC56}" type="sibTrans" cxnId="{6B803364-9C06-411F-83F7-523F20000286}">
      <dgm:prSet/>
      <dgm:spPr/>
      <dgm:t>
        <a:bodyPr/>
        <a:lstStyle/>
        <a:p>
          <a:endParaRPr lang="en-US"/>
        </a:p>
      </dgm:t>
    </dgm:pt>
    <dgm:pt modelId="{3AB416B2-E3C9-4350-96FD-5A0D896EDCAD}">
      <dgm:prSet phldrT="[Text]" custT="1"/>
      <dgm:spPr/>
      <dgm:t>
        <a:bodyPr/>
        <a:lstStyle/>
        <a:p>
          <a:r>
            <a:rPr lang="en-US" altLang="en-US" sz="2000" dirty="0"/>
            <a:t> Diabetes  mellitus producing diagnostic problems</a:t>
          </a:r>
          <a:endParaRPr lang="en-US" sz="2000" dirty="0"/>
        </a:p>
      </dgm:t>
    </dgm:pt>
    <dgm:pt modelId="{45603482-0FC3-4DA1-B7D1-F0B479027111}" type="parTrans" cxnId="{3C91CFF0-D107-4EA6-AF2E-6E83BCF4A262}">
      <dgm:prSet/>
      <dgm:spPr/>
      <dgm:t>
        <a:bodyPr/>
        <a:lstStyle/>
        <a:p>
          <a:endParaRPr lang="en-US"/>
        </a:p>
      </dgm:t>
    </dgm:pt>
    <dgm:pt modelId="{A5D7A289-F95E-4728-BDFD-CFB1F3EB3DD7}" type="sibTrans" cxnId="{3C91CFF0-D107-4EA6-AF2E-6E83BCF4A262}">
      <dgm:prSet/>
      <dgm:spPr/>
      <dgm:t>
        <a:bodyPr/>
        <a:lstStyle/>
        <a:p>
          <a:endParaRPr lang="en-US"/>
        </a:p>
      </dgm:t>
    </dgm:pt>
    <dgm:pt modelId="{10C687BA-833A-4E0A-89F3-1140AA92BA87}">
      <dgm:prSet phldrT="[Text]" custT="1"/>
      <dgm:spPr/>
      <dgm:t>
        <a:bodyPr/>
        <a:lstStyle/>
        <a:p>
          <a:r>
            <a:rPr lang="en-IN" altLang="en-US" sz="2000" dirty="0"/>
            <a:t>Surgery in Diabetics</a:t>
          </a:r>
          <a:endParaRPr lang="en-US" sz="2000" dirty="0"/>
        </a:p>
      </dgm:t>
    </dgm:pt>
    <dgm:pt modelId="{1968D75C-C5BA-49B1-95C3-EA560B57392D}" type="parTrans" cxnId="{25891FD8-5C8E-47C5-809B-078B8F7E2D38}">
      <dgm:prSet/>
      <dgm:spPr/>
      <dgm:t>
        <a:bodyPr/>
        <a:lstStyle/>
        <a:p>
          <a:endParaRPr lang="en-US"/>
        </a:p>
      </dgm:t>
    </dgm:pt>
    <dgm:pt modelId="{FEEDCD6E-F3B4-4415-BF9E-24EE0A4158A3}" type="sibTrans" cxnId="{25891FD8-5C8E-47C5-809B-078B8F7E2D38}">
      <dgm:prSet/>
      <dgm:spPr/>
      <dgm:t>
        <a:bodyPr/>
        <a:lstStyle/>
        <a:p>
          <a:endParaRPr lang="en-US"/>
        </a:p>
      </dgm:t>
    </dgm:pt>
    <dgm:pt modelId="{D4349396-1A82-4145-9910-896652F725AD}">
      <dgm:prSet phldrT="[Text]" custT="1"/>
      <dgm:spPr/>
      <dgm:t>
        <a:bodyPr/>
        <a:lstStyle/>
        <a:p>
          <a:r>
            <a:rPr lang="en-US" altLang="en-US" sz="2000" dirty="0"/>
            <a:t>Surgery for relief of Diabetes Mellitus</a:t>
          </a:r>
          <a:endParaRPr lang="en-US" sz="2000" dirty="0"/>
        </a:p>
      </dgm:t>
    </dgm:pt>
    <dgm:pt modelId="{F3A593D1-1DEF-4974-ACF2-3AC506DF92FF}" type="parTrans" cxnId="{75DBF6D0-9C39-468E-B773-64536743142E}">
      <dgm:prSet/>
      <dgm:spPr/>
      <dgm:t>
        <a:bodyPr/>
        <a:lstStyle/>
        <a:p>
          <a:endParaRPr lang="en-US"/>
        </a:p>
      </dgm:t>
    </dgm:pt>
    <dgm:pt modelId="{7985CC08-E1BE-4C41-8A47-1DAB2BE4D78E}" type="sibTrans" cxnId="{75DBF6D0-9C39-468E-B773-64536743142E}">
      <dgm:prSet/>
      <dgm:spPr/>
      <dgm:t>
        <a:bodyPr/>
        <a:lstStyle/>
        <a:p>
          <a:endParaRPr lang="en-US"/>
        </a:p>
      </dgm:t>
    </dgm:pt>
    <dgm:pt modelId="{E0736C22-2213-498C-8FA4-697B6CD8EF3B}" type="pres">
      <dgm:prSet presAssocID="{C02D69FB-4359-4071-9552-D374E9C8F884}" presName="linear" presStyleCnt="0">
        <dgm:presLayoutVars>
          <dgm:dir/>
          <dgm:animLvl val="lvl"/>
          <dgm:resizeHandles val="exact"/>
        </dgm:presLayoutVars>
      </dgm:prSet>
      <dgm:spPr/>
    </dgm:pt>
    <dgm:pt modelId="{C8AC2206-69F2-4BAF-86B2-ED132EBE9431}" type="pres">
      <dgm:prSet presAssocID="{6B2EC5FB-5390-401E-A04E-3667BCC49619}" presName="parentLin" presStyleCnt="0"/>
      <dgm:spPr/>
    </dgm:pt>
    <dgm:pt modelId="{C6B90685-8F7E-4EBA-8610-1B5C47C0F0A0}" type="pres">
      <dgm:prSet presAssocID="{6B2EC5FB-5390-401E-A04E-3667BCC49619}" presName="parentLeftMargin" presStyleLbl="node1" presStyleIdx="0" presStyleCnt="5"/>
      <dgm:spPr/>
    </dgm:pt>
    <dgm:pt modelId="{B67E30CF-405E-4D3A-A02D-41FD085D0C7E}" type="pres">
      <dgm:prSet presAssocID="{6B2EC5FB-5390-401E-A04E-3667BCC4961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C69F3B3-A51F-4FF8-B7AA-C2350DFC322A}" type="pres">
      <dgm:prSet presAssocID="{6B2EC5FB-5390-401E-A04E-3667BCC49619}" presName="negativeSpace" presStyleCnt="0"/>
      <dgm:spPr/>
    </dgm:pt>
    <dgm:pt modelId="{F3AF02AE-13A6-4985-8D3F-A40373D47786}" type="pres">
      <dgm:prSet presAssocID="{6B2EC5FB-5390-401E-A04E-3667BCC49619}" presName="childText" presStyleLbl="conFgAcc1" presStyleIdx="0" presStyleCnt="5">
        <dgm:presLayoutVars>
          <dgm:bulletEnabled val="1"/>
        </dgm:presLayoutVars>
      </dgm:prSet>
      <dgm:spPr/>
    </dgm:pt>
    <dgm:pt modelId="{75871D6F-3362-431F-9F7D-6F0F6D0059F4}" type="pres">
      <dgm:prSet presAssocID="{893DEE82-A5B7-44CE-83A3-7BAF7A951472}" presName="spaceBetweenRectangles" presStyleCnt="0"/>
      <dgm:spPr/>
    </dgm:pt>
    <dgm:pt modelId="{057E4572-64AA-4DB2-9E47-A1FFC19E6B9A}" type="pres">
      <dgm:prSet presAssocID="{EF1CF055-45C1-42B4-B02B-9A7597AFD6FD}" presName="parentLin" presStyleCnt="0"/>
      <dgm:spPr/>
    </dgm:pt>
    <dgm:pt modelId="{C1ED8487-3793-4A5C-AD22-F9E323603541}" type="pres">
      <dgm:prSet presAssocID="{EF1CF055-45C1-42B4-B02B-9A7597AFD6FD}" presName="parentLeftMargin" presStyleLbl="node1" presStyleIdx="0" presStyleCnt="5"/>
      <dgm:spPr/>
    </dgm:pt>
    <dgm:pt modelId="{24F1877E-4B0B-434A-9FF9-C848CB8D82E5}" type="pres">
      <dgm:prSet presAssocID="{EF1CF055-45C1-42B4-B02B-9A7597AFD6FD}" presName="parentText" presStyleLbl="node1" presStyleIdx="1" presStyleCnt="5" custScaleX="135714" custLinFactNeighborX="17647" custLinFactNeighborY="-2332">
        <dgm:presLayoutVars>
          <dgm:chMax val="0"/>
          <dgm:bulletEnabled val="1"/>
        </dgm:presLayoutVars>
      </dgm:prSet>
      <dgm:spPr/>
    </dgm:pt>
    <dgm:pt modelId="{33C37710-43B8-419E-9D1C-1C3071F7470B}" type="pres">
      <dgm:prSet presAssocID="{EF1CF055-45C1-42B4-B02B-9A7597AFD6FD}" presName="negativeSpace" presStyleCnt="0"/>
      <dgm:spPr/>
    </dgm:pt>
    <dgm:pt modelId="{98D2F717-1D10-4578-8499-6321748CD07A}" type="pres">
      <dgm:prSet presAssocID="{EF1CF055-45C1-42B4-B02B-9A7597AFD6FD}" presName="childText" presStyleLbl="conFgAcc1" presStyleIdx="1" presStyleCnt="5">
        <dgm:presLayoutVars>
          <dgm:bulletEnabled val="1"/>
        </dgm:presLayoutVars>
      </dgm:prSet>
      <dgm:spPr/>
    </dgm:pt>
    <dgm:pt modelId="{A9A0CBC2-09CC-41DC-8018-8FFE7C189921}" type="pres">
      <dgm:prSet presAssocID="{23CD7715-78C6-4DF0-BC81-EA09A58BCC56}" presName="spaceBetweenRectangles" presStyleCnt="0"/>
      <dgm:spPr/>
    </dgm:pt>
    <dgm:pt modelId="{E2B23AE1-2312-4367-BF81-91824756DF42}" type="pres">
      <dgm:prSet presAssocID="{3AB416B2-E3C9-4350-96FD-5A0D896EDCAD}" presName="parentLin" presStyleCnt="0"/>
      <dgm:spPr/>
    </dgm:pt>
    <dgm:pt modelId="{F4460BCB-E13B-4558-89B0-505EFAE04CEB}" type="pres">
      <dgm:prSet presAssocID="{3AB416B2-E3C9-4350-96FD-5A0D896EDCAD}" presName="parentLeftMargin" presStyleLbl="node1" presStyleIdx="1" presStyleCnt="5"/>
      <dgm:spPr/>
    </dgm:pt>
    <dgm:pt modelId="{596D96EC-C7E9-4A52-A5E6-B35D6F116245}" type="pres">
      <dgm:prSet presAssocID="{3AB416B2-E3C9-4350-96FD-5A0D896EDCA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F5B3BC4-70F6-4A84-90B1-3EE699161E2E}" type="pres">
      <dgm:prSet presAssocID="{3AB416B2-E3C9-4350-96FD-5A0D896EDCAD}" presName="negativeSpace" presStyleCnt="0"/>
      <dgm:spPr/>
    </dgm:pt>
    <dgm:pt modelId="{79B4B006-ECDC-4B9F-AC31-AAB719A4F78C}" type="pres">
      <dgm:prSet presAssocID="{3AB416B2-E3C9-4350-96FD-5A0D896EDCAD}" presName="childText" presStyleLbl="conFgAcc1" presStyleIdx="2" presStyleCnt="5">
        <dgm:presLayoutVars>
          <dgm:bulletEnabled val="1"/>
        </dgm:presLayoutVars>
      </dgm:prSet>
      <dgm:spPr/>
    </dgm:pt>
    <dgm:pt modelId="{62BAC8E1-6819-43F1-A690-4D2FC110B485}" type="pres">
      <dgm:prSet presAssocID="{A5D7A289-F95E-4728-BDFD-CFB1F3EB3DD7}" presName="spaceBetweenRectangles" presStyleCnt="0"/>
      <dgm:spPr/>
    </dgm:pt>
    <dgm:pt modelId="{FFFBB2A7-1734-4523-9796-DE3506BF4751}" type="pres">
      <dgm:prSet presAssocID="{10C687BA-833A-4E0A-89F3-1140AA92BA87}" presName="parentLin" presStyleCnt="0"/>
      <dgm:spPr/>
    </dgm:pt>
    <dgm:pt modelId="{5E672FCD-9C9C-4106-93B5-88DE98477D79}" type="pres">
      <dgm:prSet presAssocID="{10C687BA-833A-4E0A-89F3-1140AA92BA87}" presName="parentLeftMargin" presStyleLbl="node1" presStyleIdx="2" presStyleCnt="5"/>
      <dgm:spPr/>
    </dgm:pt>
    <dgm:pt modelId="{55CFDB28-3EEE-4A98-918A-02C178B15F7A}" type="pres">
      <dgm:prSet presAssocID="{10C687BA-833A-4E0A-89F3-1140AA92BA87}" presName="parentText" presStyleLbl="node1" presStyleIdx="3" presStyleCnt="5" custLinFactNeighborX="-5882" custLinFactNeighborY="25920">
        <dgm:presLayoutVars>
          <dgm:chMax val="0"/>
          <dgm:bulletEnabled val="1"/>
        </dgm:presLayoutVars>
      </dgm:prSet>
      <dgm:spPr/>
    </dgm:pt>
    <dgm:pt modelId="{D402E5DB-AEA8-43F6-A75C-4845C739C2CA}" type="pres">
      <dgm:prSet presAssocID="{10C687BA-833A-4E0A-89F3-1140AA92BA87}" presName="negativeSpace" presStyleCnt="0"/>
      <dgm:spPr/>
    </dgm:pt>
    <dgm:pt modelId="{9C847C92-2DF7-4A94-9180-718ECC762F1A}" type="pres">
      <dgm:prSet presAssocID="{10C687BA-833A-4E0A-89F3-1140AA92BA87}" presName="childText" presStyleLbl="conFgAcc1" presStyleIdx="3" presStyleCnt="5">
        <dgm:presLayoutVars>
          <dgm:bulletEnabled val="1"/>
        </dgm:presLayoutVars>
      </dgm:prSet>
      <dgm:spPr/>
    </dgm:pt>
    <dgm:pt modelId="{7C623F35-3958-4AC3-A176-D56A3634E369}" type="pres">
      <dgm:prSet presAssocID="{FEEDCD6E-F3B4-4415-BF9E-24EE0A4158A3}" presName="spaceBetweenRectangles" presStyleCnt="0"/>
      <dgm:spPr/>
    </dgm:pt>
    <dgm:pt modelId="{CC66C94A-6CFD-425A-9D32-DF08B2389132}" type="pres">
      <dgm:prSet presAssocID="{D4349396-1A82-4145-9910-896652F725AD}" presName="parentLin" presStyleCnt="0"/>
      <dgm:spPr/>
    </dgm:pt>
    <dgm:pt modelId="{7E5C226D-6F52-4073-8A9C-76B1E692D63B}" type="pres">
      <dgm:prSet presAssocID="{D4349396-1A82-4145-9910-896652F725AD}" presName="parentLeftMargin" presStyleLbl="node1" presStyleIdx="3" presStyleCnt="5"/>
      <dgm:spPr/>
    </dgm:pt>
    <dgm:pt modelId="{6569296D-F2FB-413A-B52C-9C66C1FF5E18}" type="pres">
      <dgm:prSet presAssocID="{D4349396-1A82-4145-9910-896652F725AD}" presName="parentText" presStyleLbl="node1" presStyleIdx="4" presStyleCnt="5" custLinFactNeighborX="-5882" custLinFactNeighborY="27140">
        <dgm:presLayoutVars>
          <dgm:chMax val="0"/>
          <dgm:bulletEnabled val="1"/>
        </dgm:presLayoutVars>
      </dgm:prSet>
      <dgm:spPr/>
    </dgm:pt>
    <dgm:pt modelId="{EADD5CFF-24A5-48F0-A2AD-3F1A176342D9}" type="pres">
      <dgm:prSet presAssocID="{D4349396-1A82-4145-9910-896652F725AD}" presName="negativeSpace" presStyleCnt="0"/>
      <dgm:spPr/>
    </dgm:pt>
    <dgm:pt modelId="{AA43FB92-25AC-439F-803E-274DDD8A0BD9}" type="pres">
      <dgm:prSet presAssocID="{D4349396-1A82-4145-9910-896652F725A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8967F0A-347F-4D18-9050-38F1D50C097B}" type="presOf" srcId="{D4349396-1A82-4145-9910-896652F725AD}" destId="{7E5C226D-6F52-4073-8A9C-76B1E692D63B}" srcOrd="0" destOrd="0" presId="urn:microsoft.com/office/officeart/2005/8/layout/list1"/>
    <dgm:cxn modelId="{6B803364-9C06-411F-83F7-523F20000286}" srcId="{C02D69FB-4359-4071-9552-D374E9C8F884}" destId="{EF1CF055-45C1-42B4-B02B-9A7597AFD6FD}" srcOrd="1" destOrd="0" parTransId="{49E4E369-3C4A-4E01-A340-B1DAE8C48EAC}" sibTransId="{23CD7715-78C6-4DF0-BC81-EA09A58BCC56}"/>
    <dgm:cxn modelId="{D5426944-CB8A-4A90-8AF8-7B1DAD07CDCD}" srcId="{C02D69FB-4359-4071-9552-D374E9C8F884}" destId="{6B2EC5FB-5390-401E-A04E-3667BCC49619}" srcOrd="0" destOrd="0" parTransId="{715A43C8-ECEE-4376-8096-1FBCFBCFDDC5}" sibTransId="{893DEE82-A5B7-44CE-83A3-7BAF7A951472}"/>
    <dgm:cxn modelId="{4D680F68-5D7E-4E8C-8A7D-D4B2A3EF1988}" type="presOf" srcId="{C02D69FB-4359-4071-9552-D374E9C8F884}" destId="{E0736C22-2213-498C-8FA4-697B6CD8EF3B}" srcOrd="0" destOrd="0" presId="urn:microsoft.com/office/officeart/2005/8/layout/list1"/>
    <dgm:cxn modelId="{521D9852-75F9-410C-AFEC-AD29AED02271}" type="presOf" srcId="{EF1CF055-45C1-42B4-B02B-9A7597AFD6FD}" destId="{C1ED8487-3793-4A5C-AD22-F9E323603541}" srcOrd="0" destOrd="0" presId="urn:microsoft.com/office/officeart/2005/8/layout/list1"/>
    <dgm:cxn modelId="{AC7CBFAB-40FB-415F-AE4C-0E7F1ADE5002}" type="presOf" srcId="{3AB416B2-E3C9-4350-96FD-5A0D896EDCAD}" destId="{596D96EC-C7E9-4A52-A5E6-B35D6F116245}" srcOrd="1" destOrd="0" presId="urn:microsoft.com/office/officeart/2005/8/layout/list1"/>
    <dgm:cxn modelId="{41030EB5-E619-4FC9-9239-D83549B33948}" type="presOf" srcId="{10C687BA-833A-4E0A-89F3-1140AA92BA87}" destId="{5E672FCD-9C9C-4106-93B5-88DE98477D79}" srcOrd="0" destOrd="0" presId="urn:microsoft.com/office/officeart/2005/8/layout/list1"/>
    <dgm:cxn modelId="{848485C2-810C-454E-B682-2C833B90A4F2}" type="presOf" srcId="{10C687BA-833A-4E0A-89F3-1140AA92BA87}" destId="{55CFDB28-3EEE-4A98-918A-02C178B15F7A}" srcOrd="1" destOrd="0" presId="urn:microsoft.com/office/officeart/2005/8/layout/list1"/>
    <dgm:cxn modelId="{39F17BCB-ACFE-42D3-A626-D0CA15BA2EA1}" type="presOf" srcId="{3AB416B2-E3C9-4350-96FD-5A0D896EDCAD}" destId="{F4460BCB-E13B-4558-89B0-505EFAE04CEB}" srcOrd="0" destOrd="0" presId="urn:microsoft.com/office/officeart/2005/8/layout/list1"/>
    <dgm:cxn modelId="{E237CECB-F43E-48C3-99A1-1E084E021269}" type="presOf" srcId="{EF1CF055-45C1-42B4-B02B-9A7597AFD6FD}" destId="{24F1877E-4B0B-434A-9FF9-C848CB8D82E5}" srcOrd="1" destOrd="0" presId="urn:microsoft.com/office/officeart/2005/8/layout/list1"/>
    <dgm:cxn modelId="{75DBF6D0-9C39-468E-B773-64536743142E}" srcId="{C02D69FB-4359-4071-9552-D374E9C8F884}" destId="{D4349396-1A82-4145-9910-896652F725AD}" srcOrd="4" destOrd="0" parTransId="{F3A593D1-1DEF-4974-ACF2-3AC506DF92FF}" sibTransId="{7985CC08-E1BE-4C41-8A47-1DAB2BE4D78E}"/>
    <dgm:cxn modelId="{25891FD8-5C8E-47C5-809B-078B8F7E2D38}" srcId="{C02D69FB-4359-4071-9552-D374E9C8F884}" destId="{10C687BA-833A-4E0A-89F3-1140AA92BA87}" srcOrd="3" destOrd="0" parTransId="{1968D75C-C5BA-49B1-95C3-EA560B57392D}" sibTransId="{FEEDCD6E-F3B4-4415-BF9E-24EE0A4158A3}"/>
    <dgm:cxn modelId="{0ECE95E8-32A1-4723-A314-2898A5C397B6}" type="presOf" srcId="{6B2EC5FB-5390-401E-A04E-3667BCC49619}" destId="{C6B90685-8F7E-4EBA-8610-1B5C47C0F0A0}" srcOrd="0" destOrd="0" presId="urn:microsoft.com/office/officeart/2005/8/layout/list1"/>
    <dgm:cxn modelId="{3C91CFF0-D107-4EA6-AF2E-6E83BCF4A262}" srcId="{C02D69FB-4359-4071-9552-D374E9C8F884}" destId="{3AB416B2-E3C9-4350-96FD-5A0D896EDCAD}" srcOrd="2" destOrd="0" parTransId="{45603482-0FC3-4DA1-B7D1-F0B479027111}" sibTransId="{A5D7A289-F95E-4728-BDFD-CFB1F3EB3DD7}"/>
    <dgm:cxn modelId="{A66EB1F8-52BA-446E-BFE2-AAD86827B5E3}" type="presOf" srcId="{6B2EC5FB-5390-401E-A04E-3667BCC49619}" destId="{B67E30CF-405E-4D3A-A02D-41FD085D0C7E}" srcOrd="1" destOrd="0" presId="urn:microsoft.com/office/officeart/2005/8/layout/list1"/>
    <dgm:cxn modelId="{8703DEFC-ADE8-4A5F-892E-EA4E76CAC1E2}" type="presOf" srcId="{D4349396-1A82-4145-9910-896652F725AD}" destId="{6569296D-F2FB-413A-B52C-9C66C1FF5E18}" srcOrd="1" destOrd="0" presId="urn:microsoft.com/office/officeart/2005/8/layout/list1"/>
    <dgm:cxn modelId="{117B561D-C32B-4494-8A31-4D144878AA1C}" type="presParOf" srcId="{E0736C22-2213-498C-8FA4-697B6CD8EF3B}" destId="{C8AC2206-69F2-4BAF-86B2-ED132EBE9431}" srcOrd="0" destOrd="0" presId="urn:microsoft.com/office/officeart/2005/8/layout/list1"/>
    <dgm:cxn modelId="{D8CC8E8B-418A-4960-8BF3-8FD1186738EB}" type="presParOf" srcId="{C8AC2206-69F2-4BAF-86B2-ED132EBE9431}" destId="{C6B90685-8F7E-4EBA-8610-1B5C47C0F0A0}" srcOrd="0" destOrd="0" presId="urn:microsoft.com/office/officeart/2005/8/layout/list1"/>
    <dgm:cxn modelId="{4FC88AA0-DF03-4A09-A0D5-9EDC40D21672}" type="presParOf" srcId="{C8AC2206-69F2-4BAF-86B2-ED132EBE9431}" destId="{B67E30CF-405E-4D3A-A02D-41FD085D0C7E}" srcOrd="1" destOrd="0" presId="urn:microsoft.com/office/officeart/2005/8/layout/list1"/>
    <dgm:cxn modelId="{270A1774-1BDC-4D9C-AEFE-735088E8FF5A}" type="presParOf" srcId="{E0736C22-2213-498C-8FA4-697B6CD8EF3B}" destId="{9C69F3B3-A51F-4FF8-B7AA-C2350DFC322A}" srcOrd="1" destOrd="0" presId="urn:microsoft.com/office/officeart/2005/8/layout/list1"/>
    <dgm:cxn modelId="{4F096ECF-3EB8-4953-9775-E13FD38D3A22}" type="presParOf" srcId="{E0736C22-2213-498C-8FA4-697B6CD8EF3B}" destId="{F3AF02AE-13A6-4985-8D3F-A40373D47786}" srcOrd="2" destOrd="0" presId="urn:microsoft.com/office/officeart/2005/8/layout/list1"/>
    <dgm:cxn modelId="{703FEE58-E3F4-4E18-BFF6-D29A0D3C8E08}" type="presParOf" srcId="{E0736C22-2213-498C-8FA4-697B6CD8EF3B}" destId="{75871D6F-3362-431F-9F7D-6F0F6D0059F4}" srcOrd="3" destOrd="0" presId="urn:microsoft.com/office/officeart/2005/8/layout/list1"/>
    <dgm:cxn modelId="{A59C208B-0110-452B-B2B8-04929252970D}" type="presParOf" srcId="{E0736C22-2213-498C-8FA4-697B6CD8EF3B}" destId="{057E4572-64AA-4DB2-9E47-A1FFC19E6B9A}" srcOrd="4" destOrd="0" presId="urn:microsoft.com/office/officeart/2005/8/layout/list1"/>
    <dgm:cxn modelId="{A2A63B7D-118E-442E-8DDC-AE6B5793B694}" type="presParOf" srcId="{057E4572-64AA-4DB2-9E47-A1FFC19E6B9A}" destId="{C1ED8487-3793-4A5C-AD22-F9E323603541}" srcOrd="0" destOrd="0" presId="urn:microsoft.com/office/officeart/2005/8/layout/list1"/>
    <dgm:cxn modelId="{E37B34C4-237E-4F95-8650-3835B964C0ED}" type="presParOf" srcId="{057E4572-64AA-4DB2-9E47-A1FFC19E6B9A}" destId="{24F1877E-4B0B-434A-9FF9-C848CB8D82E5}" srcOrd="1" destOrd="0" presId="urn:microsoft.com/office/officeart/2005/8/layout/list1"/>
    <dgm:cxn modelId="{53BF9247-66DC-4A3C-B2AF-B0B58E6EAF83}" type="presParOf" srcId="{E0736C22-2213-498C-8FA4-697B6CD8EF3B}" destId="{33C37710-43B8-419E-9D1C-1C3071F7470B}" srcOrd="5" destOrd="0" presId="urn:microsoft.com/office/officeart/2005/8/layout/list1"/>
    <dgm:cxn modelId="{6D6C6A70-2DC9-4E58-8E1D-3B4D51548C35}" type="presParOf" srcId="{E0736C22-2213-498C-8FA4-697B6CD8EF3B}" destId="{98D2F717-1D10-4578-8499-6321748CD07A}" srcOrd="6" destOrd="0" presId="urn:microsoft.com/office/officeart/2005/8/layout/list1"/>
    <dgm:cxn modelId="{D5C5EB4A-C922-4A62-88B3-B17D625A87E3}" type="presParOf" srcId="{E0736C22-2213-498C-8FA4-697B6CD8EF3B}" destId="{A9A0CBC2-09CC-41DC-8018-8FFE7C189921}" srcOrd="7" destOrd="0" presId="urn:microsoft.com/office/officeart/2005/8/layout/list1"/>
    <dgm:cxn modelId="{E8C197B4-6C60-4C0F-8087-9C64E5C1C221}" type="presParOf" srcId="{E0736C22-2213-498C-8FA4-697B6CD8EF3B}" destId="{E2B23AE1-2312-4367-BF81-91824756DF42}" srcOrd="8" destOrd="0" presId="urn:microsoft.com/office/officeart/2005/8/layout/list1"/>
    <dgm:cxn modelId="{3155B2A5-1405-4A2E-9057-8FC56F68FBBC}" type="presParOf" srcId="{E2B23AE1-2312-4367-BF81-91824756DF42}" destId="{F4460BCB-E13B-4558-89B0-505EFAE04CEB}" srcOrd="0" destOrd="0" presId="urn:microsoft.com/office/officeart/2005/8/layout/list1"/>
    <dgm:cxn modelId="{171E7426-2F47-4FCD-BFF0-D9BC1C7087AC}" type="presParOf" srcId="{E2B23AE1-2312-4367-BF81-91824756DF42}" destId="{596D96EC-C7E9-4A52-A5E6-B35D6F116245}" srcOrd="1" destOrd="0" presId="urn:microsoft.com/office/officeart/2005/8/layout/list1"/>
    <dgm:cxn modelId="{AA2300B7-797E-41DB-89C9-0B01311A0E47}" type="presParOf" srcId="{E0736C22-2213-498C-8FA4-697B6CD8EF3B}" destId="{8F5B3BC4-70F6-4A84-90B1-3EE699161E2E}" srcOrd="9" destOrd="0" presId="urn:microsoft.com/office/officeart/2005/8/layout/list1"/>
    <dgm:cxn modelId="{783781F5-283D-491B-A4E4-6DB33ECB3322}" type="presParOf" srcId="{E0736C22-2213-498C-8FA4-697B6CD8EF3B}" destId="{79B4B006-ECDC-4B9F-AC31-AAB719A4F78C}" srcOrd="10" destOrd="0" presId="urn:microsoft.com/office/officeart/2005/8/layout/list1"/>
    <dgm:cxn modelId="{88B5AF8E-FA27-493B-BC30-60C3C1AF561E}" type="presParOf" srcId="{E0736C22-2213-498C-8FA4-697B6CD8EF3B}" destId="{62BAC8E1-6819-43F1-A690-4D2FC110B485}" srcOrd="11" destOrd="0" presId="urn:microsoft.com/office/officeart/2005/8/layout/list1"/>
    <dgm:cxn modelId="{95AB2530-39A8-408B-97F7-847F21316526}" type="presParOf" srcId="{E0736C22-2213-498C-8FA4-697B6CD8EF3B}" destId="{FFFBB2A7-1734-4523-9796-DE3506BF4751}" srcOrd="12" destOrd="0" presId="urn:microsoft.com/office/officeart/2005/8/layout/list1"/>
    <dgm:cxn modelId="{E77E4742-EB53-4547-94C0-B06149F805DF}" type="presParOf" srcId="{FFFBB2A7-1734-4523-9796-DE3506BF4751}" destId="{5E672FCD-9C9C-4106-93B5-88DE98477D79}" srcOrd="0" destOrd="0" presId="urn:microsoft.com/office/officeart/2005/8/layout/list1"/>
    <dgm:cxn modelId="{CCC81A9A-26C3-401A-A628-7B805F8042EE}" type="presParOf" srcId="{FFFBB2A7-1734-4523-9796-DE3506BF4751}" destId="{55CFDB28-3EEE-4A98-918A-02C178B15F7A}" srcOrd="1" destOrd="0" presId="urn:microsoft.com/office/officeart/2005/8/layout/list1"/>
    <dgm:cxn modelId="{C711AAD5-8BC6-4862-AB7C-DD70C0209B0E}" type="presParOf" srcId="{E0736C22-2213-498C-8FA4-697B6CD8EF3B}" destId="{D402E5DB-AEA8-43F6-A75C-4845C739C2CA}" srcOrd="13" destOrd="0" presId="urn:microsoft.com/office/officeart/2005/8/layout/list1"/>
    <dgm:cxn modelId="{466425CD-59D7-4867-920E-6FB780BD2596}" type="presParOf" srcId="{E0736C22-2213-498C-8FA4-697B6CD8EF3B}" destId="{9C847C92-2DF7-4A94-9180-718ECC762F1A}" srcOrd="14" destOrd="0" presId="urn:microsoft.com/office/officeart/2005/8/layout/list1"/>
    <dgm:cxn modelId="{2C417AB5-A673-4793-9036-6BFE0CC2E002}" type="presParOf" srcId="{E0736C22-2213-498C-8FA4-697B6CD8EF3B}" destId="{7C623F35-3958-4AC3-A176-D56A3634E369}" srcOrd="15" destOrd="0" presId="urn:microsoft.com/office/officeart/2005/8/layout/list1"/>
    <dgm:cxn modelId="{6DA87537-4401-4FBF-A7C1-A776D1086EF3}" type="presParOf" srcId="{E0736C22-2213-498C-8FA4-697B6CD8EF3B}" destId="{CC66C94A-6CFD-425A-9D32-DF08B2389132}" srcOrd="16" destOrd="0" presId="urn:microsoft.com/office/officeart/2005/8/layout/list1"/>
    <dgm:cxn modelId="{683AB581-3E2E-4545-9AE4-94BBCA617CBC}" type="presParOf" srcId="{CC66C94A-6CFD-425A-9D32-DF08B2389132}" destId="{7E5C226D-6F52-4073-8A9C-76B1E692D63B}" srcOrd="0" destOrd="0" presId="urn:microsoft.com/office/officeart/2005/8/layout/list1"/>
    <dgm:cxn modelId="{50F5BF33-ACF9-40FE-8E49-794BBEA7BBD3}" type="presParOf" srcId="{CC66C94A-6CFD-425A-9D32-DF08B2389132}" destId="{6569296D-F2FB-413A-B52C-9C66C1FF5E18}" srcOrd="1" destOrd="0" presId="urn:microsoft.com/office/officeart/2005/8/layout/list1"/>
    <dgm:cxn modelId="{912293F3-60A7-485B-90CE-5A0E95E58F8B}" type="presParOf" srcId="{E0736C22-2213-498C-8FA4-697B6CD8EF3B}" destId="{EADD5CFF-24A5-48F0-A2AD-3F1A176342D9}" srcOrd="17" destOrd="0" presId="urn:microsoft.com/office/officeart/2005/8/layout/list1"/>
    <dgm:cxn modelId="{5FCBB626-9067-4011-9218-ABAE18BEE2F0}" type="presParOf" srcId="{E0736C22-2213-498C-8FA4-697B6CD8EF3B}" destId="{AA43FB92-25AC-439F-803E-274DDD8A0BD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2D69FB-4359-4071-9552-D374E9C8F88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EC5FB-5390-401E-A04E-3667BCC49619}">
      <dgm:prSet phldrT="[Text]" custT="1"/>
      <dgm:spPr/>
      <dgm:t>
        <a:bodyPr/>
        <a:lstStyle/>
        <a:p>
          <a:r>
            <a:rPr lang="en-US" sz="2000" dirty="0"/>
            <a:t>Surgical conditions produced or aggravated  in Diabetes mellitus</a:t>
          </a:r>
        </a:p>
      </dgm:t>
    </dgm:pt>
    <dgm:pt modelId="{715A43C8-ECEE-4376-8096-1FBCFBCFDDC5}" type="parTrans" cxnId="{D5426944-CB8A-4A90-8AF8-7B1DAD07CDCD}">
      <dgm:prSet/>
      <dgm:spPr/>
      <dgm:t>
        <a:bodyPr/>
        <a:lstStyle/>
        <a:p>
          <a:endParaRPr lang="en-US"/>
        </a:p>
      </dgm:t>
    </dgm:pt>
    <dgm:pt modelId="{893DEE82-A5B7-44CE-83A3-7BAF7A951472}" type="sibTrans" cxnId="{D5426944-CB8A-4A90-8AF8-7B1DAD07CDCD}">
      <dgm:prSet/>
      <dgm:spPr/>
      <dgm:t>
        <a:bodyPr/>
        <a:lstStyle/>
        <a:p>
          <a:endParaRPr lang="en-US"/>
        </a:p>
      </dgm:t>
    </dgm:pt>
    <dgm:pt modelId="{EF1CF055-45C1-42B4-B02B-9A7597AFD6FD}">
      <dgm:prSet phldrT="[Text]" custT="1"/>
      <dgm:spPr/>
      <dgm:t>
        <a:bodyPr/>
        <a:lstStyle/>
        <a:p>
          <a:r>
            <a:rPr lang="en-US" altLang="en-US" sz="2000" dirty="0"/>
            <a:t>Surgical conditions modified  in DM </a:t>
          </a:r>
          <a:endParaRPr lang="en-US" sz="2000" dirty="0"/>
        </a:p>
      </dgm:t>
    </dgm:pt>
    <dgm:pt modelId="{49E4E369-3C4A-4E01-A340-B1DAE8C48EAC}" type="parTrans" cxnId="{6B803364-9C06-411F-83F7-523F20000286}">
      <dgm:prSet/>
      <dgm:spPr/>
      <dgm:t>
        <a:bodyPr/>
        <a:lstStyle/>
        <a:p>
          <a:endParaRPr lang="en-US"/>
        </a:p>
      </dgm:t>
    </dgm:pt>
    <dgm:pt modelId="{23CD7715-78C6-4DF0-BC81-EA09A58BCC56}" type="sibTrans" cxnId="{6B803364-9C06-411F-83F7-523F20000286}">
      <dgm:prSet/>
      <dgm:spPr/>
      <dgm:t>
        <a:bodyPr/>
        <a:lstStyle/>
        <a:p>
          <a:endParaRPr lang="en-US"/>
        </a:p>
      </dgm:t>
    </dgm:pt>
    <dgm:pt modelId="{3AB416B2-E3C9-4350-96FD-5A0D896EDCA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altLang="en-US" sz="2000" dirty="0"/>
            <a:t> Diabetes  mellitus producing diagnostic problems</a:t>
          </a:r>
          <a:endParaRPr lang="en-US" sz="2000" dirty="0"/>
        </a:p>
      </dgm:t>
    </dgm:pt>
    <dgm:pt modelId="{45603482-0FC3-4DA1-B7D1-F0B479027111}" type="parTrans" cxnId="{3C91CFF0-D107-4EA6-AF2E-6E83BCF4A262}">
      <dgm:prSet/>
      <dgm:spPr/>
      <dgm:t>
        <a:bodyPr/>
        <a:lstStyle/>
        <a:p>
          <a:endParaRPr lang="en-US"/>
        </a:p>
      </dgm:t>
    </dgm:pt>
    <dgm:pt modelId="{A5D7A289-F95E-4728-BDFD-CFB1F3EB3DD7}" type="sibTrans" cxnId="{3C91CFF0-D107-4EA6-AF2E-6E83BCF4A262}">
      <dgm:prSet/>
      <dgm:spPr/>
      <dgm:t>
        <a:bodyPr/>
        <a:lstStyle/>
        <a:p>
          <a:endParaRPr lang="en-US"/>
        </a:p>
      </dgm:t>
    </dgm:pt>
    <dgm:pt modelId="{10C687BA-833A-4E0A-89F3-1140AA92BA87}">
      <dgm:prSet phldrT="[Text]" custT="1"/>
      <dgm:spPr/>
      <dgm:t>
        <a:bodyPr/>
        <a:lstStyle/>
        <a:p>
          <a:r>
            <a:rPr lang="en-IN" altLang="en-US" sz="2000" dirty="0"/>
            <a:t>Surgery in Diabetics</a:t>
          </a:r>
          <a:endParaRPr lang="en-US" sz="2000" dirty="0"/>
        </a:p>
      </dgm:t>
    </dgm:pt>
    <dgm:pt modelId="{1968D75C-C5BA-49B1-95C3-EA560B57392D}" type="parTrans" cxnId="{25891FD8-5C8E-47C5-809B-078B8F7E2D38}">
      <dgm:prSet/>
      <dgm:spPr/>
      <dgm:t>
        <a:bodyPr/>
        <a:lstStyle/>
        <a:p>
          <a:endParaRPr lang="en-US"/>
        </a:p>
      </dgm:t>
    </dgm:pt>
    <dgm:pt modelId="{FEEDCD6E-F3B4-4415-BF9E-24EE0A4158A3}" type="sibTrans" cxnId="{25891FD8-5C8E-47C5-809B-078B8F7E2D38}">
      <dgm:prSet/>
      <dgm:spPr/>
      <dgm:t>
        <a:bodyPr/>
        <a:lstStyle/>
        <a:p>
          <a:endParaRPr lang="en-US"/>
        </a:p>
      </dgm:t>
    </dgm:pt>
    <dgm:pt modelId="{D4349396-1A82-4145-9910-896652F725AD}">
      <dgm:prSet phldrT="[Text]" custT="1"/>
      <dgm:spPr/>
      <dgm:t>
        <a:bodyPr/>
        <a:lstStyle/>
        <a:p>
          <a:r>
            <a:rPr lang="en-US" altLang="en-US" sz="2000" dirty="0"/>
            <a:t>Surgery for relief of Diabetes Mellitus</a:t>
          </a:r>
          <a:endParaRPr lang="en-US" sz="2000" dirty="0"/>
        </a:p>
      </dgm:t>
    </dgm:pt>
    <dgm:pt modelId="{F3A593D1-1DEF-4974-ACF2-3AC506DF92FF}" type="parTrans" cxnId="{75DBF6D0-9C39-468E-B773-64536743142E}">
      <dgm:prSet/>
      <dgm:spPr/>
      <dgm:t>
        <a:bodyPr/>
        <a:lstStyle/>
        <a:p>
          <a:endParaRPr lang="en-US"/>
        </a:p>
      </dgm:t>
    </dgm:pt>
    <dgm:pt modelId="{7985CC08-E1BE-4C41-8A47-1DAB2BE4D78E}" type="sibTrans" cxnId="{75DBF6D0-9C39-468E-B773-64536743142E}">
      <dgm:prSet/>
      <dgm:spPr/>
      <dgm:t>
        <a:bodyPr/>
        <a:lstStyle/>
        <a:p>
          <a:endParaRPr lang="en-US"/>
        </a:p>
      </dgm:t>
    </dgm:pt>
    <dgm:pt modelId="{E0736C22-2213-498C-8FA4-697B6CD8EF3B}" type="pres">
      <dgm:prSet presAssocID="{C02D69FB-4359-4071-9552-D374E9C8F884}" presName="linear" presStyleCnt="0">
        <dgm:presLayoutVars>
          <dgm:dir/>
          <dgm:animLvl val="lvl"/>
          <dgm:resizeHandles val="exact"/>
        </dgm:presLayoutVars>
      </dgm:prSet>
      <dgm:spPr/>
    </dgm:pt>
    <dgm:pt modelId="{C8AC2206-69F2-4BAF-86B2-ED132EBE9431}" type="pres">
      <dgm:prSet presAssocID="{6B2EC5FB-5390-401E-A04E-3667BCC49619}" presName="parentLin" presStyleCnt="0"/>
      <dgm:spPr/>
    </dgm:pt>
    <dgm:pt modelId="{C6B90685-8F7E-4EBA-8610-1B5C47C0F0A0}" type="pres">
      <dgm:prSet presAssocID="{6B2EC5FB-5390-401E-A04E-3667BCC49619}" presName="parentLeftMargin" presStyleLbl="node1" presStyleIdx="0" presStyleCnt="5"/>
      <dgm:spPr/>
    </dgm:pt>
    <dgm:pt modelId="{B67E30CF-405E-4D3A-A02D-41FD085D0C7E}" type="pres">
      <dgm:prSet presAssocID="{6B2EC5FB-5390-401E-A04E-3667BCC4961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C69F3B3-A51F-4FF8-B7AA-C2350DFC322A}" type="pres">
      <dgm:prSet presAssocID="{6B2EC5FB-5390-401E-A04E-3667BCC49619}" presName="negativeSpace" presStyleCnt="0"/>
      <dgm:spPr/>
    </dgm:pt>
    <dgm:pt modelId="{F3AF02AE-13A6-4985-8D3F-A40373D47786}" type="pres">
      <dgm:prSet presAssocID="{6B2EC5FB-5390-401E-A04E-3667BCC49619}" presName="childText" presStyleLbl="conFgAcc1" presStyleIdx="0" presStyleCnt="5">
        <dgm:presLayoutVars>
          <dgm:bulletEnabled val="1"/>
        </dgm:presLayoutVars>
      </dgm:prSet>
      <dgm:spPr/>
    </dgm:pt>
    <dgm:pt modelId="{75871D6F-3362-431F-9F7D-6F0F6D0059F4}" type="pres">
      <dgm:prSet presAssocID="{893DEE82-A5B7-44CE-83A3-7BAF7A951472}" presName="spaceBetweenRectangles" presStyleCnt="0"/>
      <dgm:spPr/>
    </dgm:pt>
    <dgm:pt modelId="{057E4572-64AA-4DB2-9E47-A1FFC19E6B9A}" type="pres">
      <dgm:prSet presAssocID="{EF1CF055-45C1-42B4-B02B-9A7597AFD6FD}" presName="parentLin" presStyleCnt="0"/>
      <dgm:spPr/>
    </dgm:pt>
    <dgm:pt modelId="{C1ED8487-3793-4A5C-AD22-F9E323603541}" type="pres">
      <dgm:prSet presAssocID="{EF1CF055-45C1-42B4-B02B-9A7597AFD6FD}" presName="parentLeftMargin" presStyleLbl="node1" presStyleIdx="0" presStyleCnt="5"/>
      <dgm:spPr/>
    </dgm:pt>
    <dgm:pt modelId="{24F1877E-4B0B-434A-9FF9-C848CB8D82E5}" type="pres">
      <dgm:prSet presAssocID="{EF1CF055-45C1-42B4-B02B-9A7597AFD6FD}" presName="parentText" presStyleLbl="node1" presStyleIdx="1" presStyleCnt="5" custScaleX="135714">
        <dgm:presLayoutVars>
          <dgm:chMax val="0"/>
          <dgm:bulletEnabled val="1"/>
        </dgm:presLayoutVars>
      </dgm:prSet>
      <dgm:spPr/>
    </dgm:pt>
    <dgm:pt modelId="{33C37710-43B8-419E-9D1C-1C3071F7470B}" type="pres">
      <dgm:prSet presAssocID="{EF1CF055-45C1-42B4-B02B-9A7597AFD6FD}" presName="negativeSpace" presStyleCnt="0"/>
      <dgm:spPr/>
    </dgm:pt>
    <dgm:pt modelId="{98D2F717-1D10-4578-8499-6321748CD07A}" type="pres">
      <dgm:prSet presAssocID="{EF1CF055-45C1-42B4-B02B-9A7597AFD6FD}" presName="childText" presStyleLbl="conFgAcc1" presStyleIdx="1" presStyleCnt="5">
        <dgm:presLayoutVars>
          <dgm:bulletEnabled val="1"/>
        </dgm:presLayoutVars>
      </dgm:prSet>
      <dgm:spPr/>
    </dgm:pt>
    <dgm:pt modelId="{A9A0CBC2-09CC-41DC-8018-8FFE7C189921}" type="pres">
      <dgm:prSet presAssocID="{23CD7715-78C6-4DF0-BC81-EA09A58BCC56}" presName="spaceBetweenRectangles" presStyleCnt="0"/>
      <dgm:spPr/>
    </dgm:pt>
    <dgm:pt modelId="{E2B23AE1-2312-4367-BF81-91824756DF42}" type="pres">
      <dgm:prSet presAssocID="{3AB416B2-E3C9-4350-96FD-5A0D896EDCAD}" presName="parentLin" presStyleCnt="0"/>
      <dgm:spPr/>
    </dgm:pt>
    <dgm:pt modelId="{F4460BCB-E13B-4558-89B0-505EFAE04CEB}" type="pres">
      <dgm:prSet presAssocID="{3AB416B2-E3C9-4350-96FD-5A0D896EDCAD}" presName="parentLeftMargin" presStyleLbl="node1" presStyleIdx="1" presStyleCnt="5"/>
      <dgm:spPr/>
    </dgm:pt>
    <dgm:pt modelId="{596D96EC-C7E9-4A52-A5E6-B35D6F116245}" type="pres">
      <dgm:prSet presAssocID="{3AB416B2-E3C9-4350-96FD-5A0D896EDCA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F5B3BC4-70F6-4A84-90B1-3EE699161E2E}" type="pres">
      <dgm:prSet presAssocID="{3AB416B2-E3C9-4350-96FD-5A0D896EDCAD}" presName="negativeSpace" presStyleCnt="0"/>
      <dgm:spPr/>
    </dgm:pt>
    <dgm:pt modelId="{79B4B006-ECDC-4B9F-AC31-AAB719A4F78C}" type="pres">
      <dgm:prSet presAssocID="{3AB416B2-E3C9-4350-96FD-5A0D896EDCAD}" presName="childText" presStyleLbl="conFgAcc1" presStyleIdx="2" presStyleCnt="5">
        <dgm:presLayoutVars>
          <dgm:bulletEnabled val="1"/>
        </dgm:presLayoutVars>
      </dgm:prSet>
      <dgm:spPr/>
    </dgm:pt>
    <dgm:pt modelId="{62BAC8E1-6819-43F1-A690-4D2FC110B485}" type="pres">
      <dgm:prSet presAssocID="{A5D7A289-F95E-4728-BDFD-CFB1F3EB3DD7}" presName="spaceBetweenRectangles" presStyleCnt="0"/>
      <dgm:spPr/>
    </dgm:pt>
    <dgm:pt modelId="{FFFBB2A7-1734-4523-9796-DE3506BF4751}" type="pres">
      <dgm:prSet presAssocID="{10C687BA-833A-4E0A-89F3-1140AA92BA87}" presName="parentLin" presStyleCnt="0"/>
      <dgm:spPr/>
    </dgm:pt>
    <dgm:pt modelId="{5E672FCD-9C9C-4106-93B5-88DE98477D79}" type="pres">
      <dgm:prSet presAssocID="{10C687BA-833A-4E0A-89F3-1140AA92BA87}" presName="parentLeftMargin" presStyleLbl="node1" presStyleIdx="2" presStyleCnt="5"/>
      <dgm:spPr/>
    </dgm:pt>
    <dgm:pt modelId="{55CFDB28-3EEE-4A98-918A-02C178B15F7A}" type="pres">
      <dgm:prSet presAssocID="{10C687BA-833A-4E0A-89F3-1140AA92BA8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402E5DB-AEA8-43F6-A75C-4845C739C2CA}" type="pres">
      <dgm:prSet presAssocID="{10C687BA-833A-4E0A-89F3-1140AA92BA87}" presName="negativeSpace" presStyleCnt="0"/>
      <dgm:spPr/>
    </dgm:pt>
    <dgm:pt modelId="{9C847C92-2DF7-4A94-9180-718ECC762F1A}" type="pres">
      <dgm:prSet presAssocID="{10C687BA-833A-4E0A-89F3-1140AA92BA87}" presName="childText" presStyleLbl="conFgAcc1" presStyleIdx="3" presStyleCnt="5">
        <dgm:presLayoutVars>
          <dgm:bulletEnabled val="1"/>
        </dgm:presLayoutVars>
      </dgm:prSet>
      <dgm:spPr/>
    </dgm:pt>
    <dgm:pt modelId="{7C623F35-3958-4AC3-A176-D56A3634E369}" type="pres">
      <dgm:prSet presAssocID="{FEEDCD6E-F3B4-4415-BF9E-24EE0A4158A3}" presName="spaceBetweenRectangles" presStyleCnt="0"/>
      <dgm:spPr/>
    </dgm:pt>
    <dgm:pt modelId="{CC66C94A-6CFD-425A-9D32-DF08B2389132}" type="pres">
      <dgm:prSet presAssocID="{D4349396-1A82-4145-9910-896652F725AD}" presName="parentLin" presStyleCnt="0"/>
      <dgm:spPr/>
    </dgm:pt>
    <dgm:pt modelId="{7E5C226D-6F52-4073-8A9C-76B1E692D63B}" type="pres">
      <dgm:prSet presAssocID="{D4349396-1A82-4145-9910-896652F725AD}" presName="parentLeftMargin" presStyleLbl="node1" presStyleIdx="3" presStyleCnt="5"/>
      <dgm:spPr/>
    </dgm:pt>
    <dgm:pt modelId="{6569296D-F2FB-413A-B52C-9C66C1FF5E18}" type="pres">
      <dgm:prSet presAssocID="{D4349396-1A82-4145-9910-896652F725A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ADD5CFF-24A5-48F0-A2AD-3F1A176342D9}" type="pres">
      <dgm:prSet presAssocID="{D4349396-1A82-4145-9910-896652F725AD}" presName="negativeSpace" presStyleCnt="0"/>
      <dgm:spPr/>
    </dgm:pt>
    <dgm:pt modelId="{AA43FB92-25AC-439F-803E-274DDD8A0BD9}" type="pres">
      <dgm:prSet presAssocID="{D4349396-1A82-4145-9910-896652F725A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8967F0A-347F-4D18-9050-38F1D50C097B}" type="presOf" srcId="{D4349396-1A82-4145-9910-896652F725AD}" destId="{7E5C226D-6F52-4073-8A9C-76B1E692D63B}" srcOrd="0" destOrd="0" presId="urn:microsoft.com/office/officeart/2005/8/layout/list1"/>
    <dgm:cxn modelId="{6B803364-9C06-411F-83F7-523F20000286}" srcId="{C02D69FB-4359-4071-9552-D374E9C8F884}" destId="{EF1CF055-45C1-42B4-B02B-9A7597AFD6FD}" srcOrd="1" destOrd="0" parTransId="{49E4E369-3C4A-4E01-A340-B1DAE8C48EAC}" sibTransId="{23CD7715-78C6-4DF0-BC81-EA09A58BCC56}"/>
    <dgm:cxn modelId="{D5426944-CB8A-4A90-8AF8-7B1DAD07CDCD}" srcId="{C02D69FB-4359-4071-9552-D374E9C8F884}" destId="{6B2EC5FB-5390-401E-A04E-3667BCC49619}" srcOrd="0" destOrd="0" parTransId="{715A43C8-ECEE-4376-8096-1FBCFBCFDDC5}" sibTransId="{893DEE82-A5B7-44CE-83A3-7BAF7A951472}"/>
    <dgm:cxn modelId="{4D680F68-5D7E-4E8C-8A7D-D4B2A3EF1988}" type="presOf" srcId="{C02D69FB-4359-4071-9552-D374E9C8F884}" destId="{E0736C22-2213-498C-8FA4-697B6CD8EF3B}" srcOrd="0" destOrd="0" presId="urn:microsoft.com/office/officeart/2005/8/layout/list1"/>
    <dgm:cxn modelId="{521D9852-75F9-410C-AFEC-AD29AED02271}" type="presOf" srcId="{EF1CF055-45C1-42B4-B02B-9A7597AFD6FD}" destId="{C1ED8487-3793-4A5C-AD22-F9E323603541}" srcOrd="0" destOrd="0" presId="urn:microsoft.com/office/officeart/2005/8/layout/list1"/>
    <dgm:cxn modelId="{AC7CBFAB-40FB-415F-AE4C-0E7F1ADE5002}" type="presOf" srcId="{3AB416B2-E3C9-4350-96FD-5A0D896EDCAD}" destId="{596D96EC-C7E9-4A52-A5E6-B35D6F116245}" srcOrd="1" destOrd="0" presId="urn:microsoft.com/office/officeart/2005/8/layout/list1"/>
    <dgm:cxn modelId="{41030EB5-E619-4FC9-9239-D83549B33948}" type="presOf" srcId="{10C687BA-833A-4E0A-89F3-1140AA92BA87}" destId="{5E672FCD-9C9C-4106-93B5-88DE98477D79}" srcOrd="0" destOrd="0" presId="urn:microsoft.com/office/officeart/2005/8/layout/list1"/>
    <dgm:cxn modelId="{848485C2-810C-454E-B682-2C833B90A4F2}" type="presOf" srcId="{10C687BA-833A-4E0A-89F3-1140AA92BA87}" destId="{55CFDB28-3EEE-4A98-918A-02C178B15F7A}" srcOrd="1" destOrd="0" presId="urn:microsoft.com/office/officeart/2005/8/layout/list1"/>
    <dgm:cxn modelId="{39F17BCB-ACFE-42D3-A626-D0CA15BA2EA1}" type="presOf" srcId="{3AB416B2-E3C9-4350-96FD-5A0D896EDCAD}" destId="{F4460BCB-E13B-4558-89B0-505EFAE04CEB}" srcOrd="0" destOrd="0" presId="urn:microsoft.com/office/officeart/2005/8/layout/list1"/>
    <dgm:cxn modelId="{E237CECB-F43E-48C3-99A1-1E084E021269}" type="presOf" srcId="{EF1CF055-45C1-42B4-B02B-9A7597AFD6FD}" destId="{24F1877E-4B0B-434A-9FF9-C848CB8D82E5}" srcOrd="1" destOrd="0" presId="urn:microsoft.com/office/officeart/2005/8/layout/list1"/>
    <dgm:cxn modelId="{75DBF6D0-9C39-468E-B773-64536743142E}" srcId="{C02D69FB-4359-4071-9552-D374E9C8F884}" destId="{D4349396-1A82-4145-9910-896652F725AD}" srcOrd="4" destOrd="0" parTransId="{F3A593D1-1DEF-4974-ACF2-3AC506DF92FF}" sibTransId="{7985CC08-E1BE-4C41-8A47-1DAB2BE4D78E}"/>
    <dgm:cxn modelId="{25891FD8-5C8E-47C5-809B-078B8F7E2D38}" srcId="{C02D69FB-4359-4071-9552-D374E9C8F884}" destId="{10C687BA-833A-4E0A-89F3-1140AA92BA87}" srcOrd="3" destOrd="0" parTransId="{1968D75C-C5BA-49B1-95C3-EA560B57392D}" sibTransId="{FEEDCD6E-F3B4-4415-BF9E-24EE0A4158A3}"/>
    <dgm:cxn modelId="{0ECE95E8-32A1-4723-A314-2898A5C397B6}" type="presOf" srcId="{6B2EC5FB-5390-401E-A04E-3667BCC49619}" destId="{C6B90685-8F7E-4EBA-8610-1B5C47C0F0A0}" srcOrd="0" destOrd="0" presId="urn:microsoft.com/office/officeart/2005/8/layout/list1"/>
    <dgm:cxn modelId="{3C91CFF0-D107-4EA6-AF2E-6E83BCF4A262}" srcId="{C02D69FB-4359-4071-9552-D374E9C8F884}" destId="{3AB416B2-E3C9-4350-96FD-5A0D896EDCAD}" srcOrd="2" destOrd="0" parTransId="{45603482-0FC3-4DA1-B7D1-F0B479027111}" sibTransId="{A5D7A289-F95E-4728-BDFD-CFB1F3EB3DD7}"/>
    <dgm:cxn modelId="{A66EB1F8-52BA-446E-BFE2-AAD86827B5E3}" type="presOf" srcId="{6B2EC5FB-5390-401E-A04E-3667BCC49619}" destId="{B67E30CF-405E-4D3A-A02D-41FD085D0C7E}" srcOrd="1" destOrd="0" presId="urn:microsoft.com/office/officeart/2005/8/layout/list1"/>
    <dgm:cxn modelId="{8703DEFC-ADE8-4A5F-892E-EA4E76CAC1E2}" type="presOf" srcId="{D4349396-1A82-4145-9910-896652F725AD}" destId="{6569296D-F2FB-413A-B52C-9C66C1FF5E18}" srcOrd="1" destOrd="0" presId="urn:microsoft.com/office/officeart/2005/8/layout/list1"/>
    <dgm:cxn modelId="{117B561D-C32B-4494-8A31-4D144878AA1C}" type="presParOf" srcId="{E0736C22-2213-498C-8FA4-697B6CD8EF3B}" destId="{C8AC2206-69F2-4BAF-86B2-ED132EBE9431}" srcOrd="0" destOrd="0" presId="urn:microsoft.com/office/officeart/2005/8/layout/list1"/>
    <dgm:cxn modelId="{D8CC8E8B-418A-4960-8BF3-8FD1186738EB}" type="presParOf" srcId="{C8AC2206-69F2-4BAF-86B2-ED132EBE9431}" destId="{C6B90685-8F7E-4EBA-8610-1B5C47C0F0A0}" srcOrd="0" destOrd="0" presId="urn:microsoft.com/office/officeart/2005/8/layout/list1"/>
    <dgm:cxn modelId="{4FC88AA0-DF03-4A09-A0D5-9EDC40D21672}" type="presParOf" srcId="{C8AC2206-69F2-4BAF-86B2-ED132EBE9431}" destId="{B67E30CF-405E-4D3A-A02D-41FD085D0C7E}" srcOrd="1" destOrd="0" presId="urn:microsoft.com/office/officeart/2005/8/layout/list1"/>
    <dgm:cxn modelId="{270A1774-1BDC-4D9C-AEFE-735088E8FF5A}" type="presParOf" srcId="{E0736C22-2213-498C-8FA4-697B6CD8EF3B}" destId="{9C69F3B3-A51F-4FF8-B7AA-C2350DFC322A}" srcOrd="1" destOrd="0" presId="urn:microsoft.com/office/officeart/2005/8/layout/list1"/>
    <dgm:cxn modelId="{4F096ECF-3EB8-4953-9775-E13FD38D3A22}" type="presParOf" srcId="{E0736C22-2213-498C-8FA4-697B6CD8EF3B}" destId="{F3AF02AE-13A6-4985-8D3F-A40373D47786}" srcOrd="2" destOrd="0" presId="urn:microsoft.com/office/officeart/2005/8/layout/list1"/>
    <dgm:cxn modelId="{703FEE58-E3F4-4E18-BFF6-D29A0D3C8E08}" type="presParOf" srcId="{E0736C22-2213-498C-8FA4-697B6CD8EF3B}" destId="{75871D6F-3362-431F-9F7D-6F0F6D0059F4}" srcOrd="3" destOrd="0" presId="urn:microsoft.com/office/officeart/2005/8/layout/list1"/>
    <dgm:cxn modelId="{A59C208B-0110-452B-B2B8-04929252970D}" type="presParOf" srcId="{E0736C22-2213-498C-8FA4-697B6CD8EF3B}" destId="{057E4572-64AA-4DB2-9E47-A1FFC19E6B9A}" srcOrd="4" destOrd="0" presId="urn:microsoft.com/office/officeart/2005/8/layout/list1"/>
    <dgm:cxn modelId="{A2A63B7D-118E-442E-8DDC-AE6B5793B694}" type="presParOf" srcId="{057E4572-64AA-4DB2-9E47-A1FFC19E6B9A}" destId="{C1ED8487-3793-4A5C-AD22-F9E323603541}" srcOrd="0" destOrd="0" presId="urn:microsoft.com/office/officeart/2005/8/layout/list1"/>
    <dgm:cxn modelId="{E37B34C4-237E-4F95-8650-3835B964C0ED}" type="presParOf" srcId="{057E4572-64AA-4DB2-9E47-A1FFC19E6B9A}" destId="{24F1877E-4B0B-434A-9FF9-C848CB8D82E5}" srcOrd="1" destOrd="0" presId="urn:microsoft.com/office/officeart/2005/8/layout/list1"/>
    <dgm:cxn modelId="{53BF9247-66DC-4A3C-B2AF-B0B58E6EAF83}" type="presParOf" srcId="{E0736C22-2213-498C-8FA4-697B6CD8EF3B}" destId="{33C37710-43B8-419E-9D1C-1C3071F7470B}" srcOrd="5" destOrd="0" presId="urn:microsoft.com/office/officeart/2005/8/layout/list1"/>
    <dgm:cxn modelId="{6D6C6A70-2DC9-4E58-8E1D-3B4D51548C35}" type="presParOf" srcId="{E0736C22-2213-498C-8FA4-697B6CD8EF3B}" destId="{98D2F717-1D10-4578-8499-6321748CD07A}" srcOrd="6" destOrd="0" presId="urn:microsoft.com/office/officeart/2005/8/layout/list1"/>
    <dgm:cxn modelId="{D5C5EB4A-C922-4A62-88B3-B17D625A87E3}" type="presParOf" srcId="{E0736C22-2213-498C-8FA4-697B6CD8EF3B}" destId="{A9A0CBC2-09CC-41DC-8018-8FFE7C189921}" srcOrd="7" destOrd="0" presId="urn:microsoft.com/office/officeart/2005/8/layout/list1"/>
    <dgm:cxn modelId="{E8C197B4-6C60-4C0F-8087-9C64E5C1C221}" type="presParOf" srcId="{E0736C22-2213-498C-8FA4-697B6CD8EF3B}" destId="{E2B23AE1-2312-4367-BF81-91824756DF42}" srcOrd="8" destOrd="0" presId="urn:microsoft.com/office/officeart/2005/8/layout/list1"/>
    <dgm:cxn modelId="{3155B2A5-1405-4A2E-9057-8FC56F68FBBC}" type="presParOf" srcId="{E2B23AE1-2312-4367-BF81-91824756DF42}" destId="{F4460BCB-E13B-4558-89B0-505EFAE04CEB}" srcOrd="0" destOrd="0" presId="urn:microsoft.com/office/officeart/2005/8/layout/list1"/>
    <dgm:cxn modelId="{171E7426-2F47-4FCD-BFF0-D9BC1C7087AC}" type="presParOf" srcId="{E2B23AE1-2312-4367-BF81-91824756DF42}" destId="{596D96EC-C7E9-4A52-A5E6-B35D6F116245}" srcOrd="1" destOrd="0" presId="urn:microsoft.com/office/officeart/2005/8/layout/list1"/>
    <dgm:cxn modelId="{AA2300B7-797E-41DB-89C9-0B01311A0E47}" type="presParOf" srcId="{E0736C22-2213-498C-8FA4-697B6CD8EF3B}" destId="{8F5B3BC4-70F6-4A84-90B1-3EE699161E2E}" srcOrd="9" destOrd="0" presId="urn:microsoft.com/office/officeart/2005/8/layout/list1"/>
    <dgm:cxn modelId="{783781F5-283D-491B-A4E4-6DB33ECB3322}" type="presParOf" srcId="{E0736C22-2213-498C-8FA4-697B6CD8EF3B}" destId="{79B4B006-ECDC-4B9F-AC31-AAB719A4F78C}" srcOrd="10" destOrd="0" presId="urn:microsoft.com/office/officeart/2005/8/layout/list1"/>
    <dgm:cxn modelId="{88B5AF8E-FA27-493B-BC30-60C3C1AF561E}" type="presParOf" srcId="{E0736C22-2213-498C-8FA4-697B6CD8EF3B}" destId="{62BAC8E1-6819-43F1-A690-4D2FC110B485}" srcOrd="11" destOrd="0" presId="urn:microsoft.com/office/officeart/2005/8/layout/list1"/>
    <dgm:cxn modelId="{95AB2530-39A8-408B-97F7-847F21316526}" type="presParOf" srcId="{E0736C22-2213-498C-8FA4-697B6CD8EF3B}" destId="{FFFBB2A7-1734-4523-9796-DE3506BF4751}" srcOrd="12" destOrd="0" presId="urn:microsoft.com/office/officeart/2005/8/layout/list1"/>
    <dgm:cxn modelId="{E77E4742-EB53-4547-94C0-B06149F805DF}" type="presParOf" srcId="{FFFBB2A7-1734-4523-9796-DE3506BF4751}" destId="{5E672FCD-9C9C-4106-93B5-88DE98477D79}" srcOrd="0" destOrd="0" presId="urn:microsoft.com/office/officeart/2005/8/layout/list1"/>
    <dgm:cxn modelId="{CCC81A9A-26C3-401A-A628-7B805F8042EE}" type="presParOf" srcId="{FFFBB2A7-1734-4523-9796-DE3506BF4751}" destId="{55CFDB28-3EEE-4A98-918A-02C178B15F7A}" srcOrd="1" destOrd="0" presId="urn:microsoft.com/office/officeart/2005/8/layout/list1"/>
    <dgm:cxn modelId="{C711AAD5-8BC6-4862-AB7C-DD70C0209B0E}" type="presParOf" srcId="{E0736C22-2213-498C-8FA4-697B6CD8EF3B}" destId="{D402E5DB-AEA8-43F6-A75C-4845C739C2CA}" srcOrd="13" destOrd="0" presId="urn:microsoft.com/office/officeart/2005/8/layout/list1"/>
    <dgm:cxn modelId="{466425CD-59D7-4867-920E-6FB780BD2596}" type="presParOf" srcId="{E0736C22-2213-498C-8FA4-697B6CD8EF3B}" destId="{9C847C92-2DF7-4A94-9180-718ECC762F1A}" srcOrd="14" destOrd="0" presId="urn:microsoft.com/office/officeart/2005/8/layout/list1"/>
    <dgm:cxn modelId="{2C417AB5-A673-4793-9036-6BFE0CC2E002}" type="presParOf" srcId="{E0736C22-2213-498C-8FA4-697B6CD8EF3B}" destId="{7C623F35-3958-4AC3-A176-D56A3634E369}" srcOrd="15" destOrd="0" presId="urn:microsoft.com/office/officeart/2005/8/layout/list1"/>
    <dgm:cxn modelId="{6DA87537-4401-4FBF-A7C1-A776D1086EF3}" type="presParOf" srcId="{E0736C22-2213-498C-8FA4-697B6CD8EF3B}" destId="{CC66C94A-6CFD-425A-9D32-DF08B2389132}" srcOrd="16" destOrd="0" presId="urn:microsoft.com/office/officeart/2005/8/layout/list1"/>
    <dgm:cxn modelId="{683AB581-3E2E-4545-9AE4-94BBCA617CBC}" type="presParOf" srcId="{CC66C94A-6CFD-425A-9D32-DF08B2389132}" destId="{7E5C226D-6F52-4073-8A9C-76B1E692D63B}" srcOrd="0" destOrd="0" presId="urn:microsoft.com/office/officeart/2005/8/layout/list1"/>
    <dgm:cxn modelId="{50F5BF33-ACF9-40FE-8E49-794BBEA7BBD3}" type="presParOf" srcId="{CC66C94A-6CFD-425A-9D32-DF08B2389132}" destId="{6569296D-F2FB-413A-B52C-9C66C1FF5E18}" srcOrd="1" destOrd="0" presId="urn:microsoft.com/office/officeart/2005/8/layout/list1"/>
    <dgm:cxn modelId="{912293F3-60A7-485B-90CE-5A0E95E58F8B}" type="presParOf" srcId="{E0736C22-2213-498C-8FA4-697B6CD8EF3B}" destId="{EADD5CFF-24A5-48F0-A2AD-3F1A176342D9}" srcOrd="17" destOrd="0" presId="urn:microsoft.com/office/officeart/2005/8/layout/list1"/>
    <dgm:cxn modelId="{5FCBB626-9067-4011-9218-ABAE18BEE2F0}" type="presParOf" srcId="{E0736C22-2213-498C-8FA4-697B6CD8EF3B}" destId="{AA43FB92-25AC-439F-803E-274DDD8A0BD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2D69FB-4359-4071-9552-D374E9C8F88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EC5FB-5390-401E-A04E-3667BCC49619}">
      <dgm:prSet phldrT="[Text]" custT="1"/>
      <dgm:spPr/>
      <dgm:t>
        <a:bodyPr/>
        <a:lstStyle/>
        <a:p>
          <a:r>
            <a:rPr lang="en-US" sz="2000" dirty="0"/>
            <a:t>Surgical conditions produced or aggravated  in Diabetes mellitus</a:t>
          </a:r>
        </a:p>
      </dgm:t>
    </dgm:pt>
    <dgm:pt modelId="{715A43C8-ECEE-4376-8096-1FBCFBCFDDC5}" type="parTrans" cxnId="{D5426944-CB8A-4A90-8AF8-7B1DAD07CDCD}">
      <dgm:prSet/>
      <dgm:spPr/>
      <dgm:t>
        <a:bodyPr/>
        <a:lstStyle/>
        <a:p>
          <a:endParaRPr lang="en-US"/>
        </a:p>
      </dgm:t>
    </dgm:pt>
    <dgm:pt modelId="{893DEE82-A5B7-44CE-83A3-7BAF7A951472}" type="sibTrans" cxnId="{D5426944-CB8A-4A90-8AF8-7B1DAD07CDCD}">
      <dgm:prSet/>
      <dgm:spPr/>
      <dgm:t>
        <a:bodyPr/>
        <a:lstStyle/>
        <a:p>
          <a:endParaRPr lang="en-US"/>
        </a:p>
      </dgm:t>
    </dgm:pt>
    <dgm:pt modelId="{EF1CF055-45C1-42B4-B02B-9A7597AFD6FD}">
      <dgm:prSet phldrT="[Text]" custT="1"/>
      <dgm:spPr/>
      <dgm:t>
        <a:bodyPr/>
        <a:lstStyle/>
        <a:p>
          <a:r>
            <a:rPr lang="en-US" altLang="en-US" sz="2000" dirty="0"/>
            <a:t>Surgical conditions modified  in DM </a:t>
          </a:r>
          <a:endParaRPr lang="en-US" sz="2000" dirty="0"/>
        </a:p>
      </dgm:t>
    </dgm:pt>
    <dgm:pt modelId="{49E4E369-3C4A-4E01-A340-B1DAE8C48EAC}" type="parTrans" cxnId="{6B803364-9C06-411F-83F7-523F20000286}">
      <dgm:prSet/>
      <dgm:spPr/>
      <dgm:t>
        <a:bodyPr/>
        <a:lstStyle/>
        <a:p>
          <a:endParaRPr lang="en-US"/>
        </a:p>
      </dgm:t>
    </dgm:pt>
    <dgm:pt modelId="{23CD7715-78C6-4DF0-BC81-EA09A58BCC56}" type="sibTrans" cxnId="{6B803364-9C06-411F-83F7-523F20000286}">
      <dgm:prSet/>
      <dgm:spPr/>
      <dgm:t>
        <a:bodyPr/>
        <a:lstStyle/>
        <a:p>
          <a:endParaRPr lang="en-US"/>
        </a:p>
      </dgm:t>
    </dgm:pt>
    <dgm:pt modelId="{3AB416B2-E3C9-4350-96FD-5A0D896EDCAD}">
      <dgm:prSet phldrT="[Text]" custT="1"/>
      <dgm:spPr/>
      <dgm:t>
        <a:bodyPr/>
        <a:lstStyle/>
        <a:p>
          <a:r>
            <a:rPr lang="en-US" altLang="en-US" sz="2000" dirty="0"/>
            <a:t> Diabetes  mellitus producing diagnostic problems</a:t>
          </a:r>
          <a:endParaRPr lang="en-US" sz="2000" dirty="0"/>
        </a:p>
      </dgm:t>
    </dgm:pt>
    <dgm:pt modelId="{45603482-0FC3-4DA1-B7D1-F0B479027111}" type="parTrans" cxnId="{3C91CFF0-D107-4EA6-AF2E-6E83BCF4A262}">
      <dgm:prSet/>
      <dgm:spPr/>
      <dgm:t>
        <a:bodyPr/>
        <a:lstStyle/>
        <a:p>
          <a:endParaRPr lang="en-US"/>
        </a:p>
      </dgm:t>
    </dgm:pt>
    <dgm:pt modelId="{A5D7A289-F95E-4728-BDFD-CFB1F3EB3DD7}" type="sibTrans" cxnId="{3C91CFF0-D107-4EA6-AF2E-6E83BCF4A262}">
      <dgm:prSet/>
      <dgm:spPr/>
      <dgm:t>
        <a:bodyPr/>
        <a:lstStyle/>
        <a:p>
          <a:endParaRPr lang="en-US"/>
        </a:p>
      </dgm:t>
    </dgm:pt>
    <dgm:pt modelId="{10C687BA-833A-4E0A-89F3-1140AA92BA87}">
      <dgm:prSet phldrT="[Text]" custT="1"/>
      <dgm:spPr>
        <a:solidFill>
          <a:srgbClr val="C00000"/>
        </a:solidFill>
      </dgm:spPr>
      <dgm:t>
        <a:bodyPr/>
        <a:lstStyle/>
        <a:p>
          <a:r>
            <a:rPr lang="en-IN" altLang="en-US" sz="2000" dirty="0"/>
            <a:t>Surgery in Diabetics</a:t>
          </a:r>
          <a:endParaRPr lang="en-US" sz="2000" dirty="0"/>
        </a:p>
      </dgm:t>
    </dgm:pt>
    <dgm:pt modelId="{1968D75C-C5BA-49B1-95C3-EA560B57392D}" type="parTrans" cxnId="{25891FD8-5C8E-47C5-809B-078B8F7E2D38}">
      <dgm:prSet/>
      <dgm:spPr/>
      <dgm:t>
        <a:bodyPr/>
        <a:lstStyle/>
        <a:p>
          <a:endParaRPr lang="en-US"/>
        </a:p>
      </dgm:t>
    </dgm:pt>
    <dgm:pt modelId="{FEEDCD6E-F3B4-4415-BF9E-24EE0A4158A3}" type="sibTrans" cxnId="{25891FD8-5C8E-47C5-809B-078B8F7E2D38}">
      <dgm:prSet/>
      <dgm:spPr/>
      <dgm:t>
        <a:bodyPr/>
        <a:lstStyle/>
        <a:p>
          <a:endParaRPr lang="en-US"/>
        </a:p>
      </dgm:t>
    </dgm:pt>
    <dgm:pt modelId="{D4349396-1A82-4145-9910-896652F725AD}">
      <dgm:prSet phldrT="[Text]" custT="1"/>
      <dgm:spPr/>
      <dgm:t>
        <a:bodyPr/>
        <a:lstStyle/>
        <a:p>
          <a:r>
            <a:rPr lang="en-US" altLang="en-US" sz="2000" dirty="0"/>
            <a:t>Surgery for relief of Diabetes Mellitus</a:t>
          </a:r>
          <a:endParaRPr lang="en-US" sz="2000" dirty="0"/>
        </a:p>
      </dgm:t>
    </dgm:pt>
    <dgm:pt modelId="{F3A593D1-1DEF-4974-ACF2-3AC506DF92FF}" type="parTrans" cxnId="{75DBF6D0-9C39-468E-B773-64536743142E}">
      <dgm:prSet/>
      <dgm:spPr/>
      <dgm:t>
        <a:bodyPr/>
        <a:lstStyle/>
        <a:p>
          <a:endParaRPr lang="en-US"/>
        </a:p>
      </dgm:t>
    </dgm:pt>
    <dgm:pt modelId="{7985CC08-E1BE-4C41-8A47-1DAB2BE4D78E}" type="sibTrans" cxnId="{75DBF6D0-9C39-468E-B773-64536743142E}">
      <dgm:prSet/>
      <dgm:spPr/>
      <dgm:t>
        <a:bodyPr/>
        <a:lstStyle/>
        <a:p>
          <a:endParaRPr lang="en-US"/>
        </a:p>
      </dgm:t>
    </dgm:pt>
    <dgm:pt modelId="{E0736C22-2213-498C-8FA4-697B6CD8EF3B}" type="pres">
      <dgm:prSet presAssocID="{C02D69FB-4359-4071-9552-D374E9C8F884}" presName="linear" presStyleCnt="0">
        <dgm:presLayoutVars>
          <dgm:dir/>
          <dgm:animLvl val="lvl"/>
          <dgm:resizeHandles val="exact"/>
        </dgm:presLayoutVars>
      </dgm:prSet>
      <dgm:spPr/>
    </dgm:pt>
    <dgm:pt modelId="{C8AC2206-69F2-4BAF-86B2-ED132EBE9431}" type="pres">
      <dgm:prSet presAssocID="{6B2EC5FB-5390-401E-A04E-3667BCC49619}" presName="parentLin" presStyleCnt="0"/>
      <dgm:spPr/>
    </dgm:pt>
    <dgm:pt modelId="{C6B90685-8F7E-4EBA-8610-1B5C47C0F0A0}" type="pres">
      <dgm:prSet presAssocID="{6B2EC5FB-5390-401E-A04E-3667BCC49619}" presName="parentLeftMargin" presStyleLbl="node1" presStyleIdx="0" presStyleCnt="5"/>
      <dgm:spPr/>
    </dgm:pt>
    <dgm:pt modelId="{B67E30CF-405E-4D3A-A02D-41FD085D0C7E}" type="pres">
      <dgm:prSet presAssocID="{6B2EC5FB-5390-401E-A04E-3667BCC4961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C69F3B3-A51F-4FF8-B7AA-C2350DFC322A}" type="pres">
      <dgm:prSet presAssocID="{6B2EC5FB-5390-401E-A04E-3667BCC49619}" presName="negativeSpace" presStyleCnt="0"/>
      <dgm:spPr/>
    </dgm:pt>
    <dgm:pt modelId="{F3AF02AE-13A6-4985-8D3F-A40373D47786}" type="pres">
      <dgm:prSet presAssocID="{6B2EC5FB-5390-401E-A04E-3667BCC49619}" presName="childText" presStyleLbl="conFgAcc1" presStyleIdx="0" presStyleCnt="5">
        <dgm:presLayoutVars>
          <dgm:bulletEnabled val="1"/>
        </dgm:presLayoutVars>
      </dgm:prSet>
      <dgm:spPr/>
    </dgm:pt>
    <dgm:pt modelId="{75871D6F-3362-431F-9F7D-6F0F6D0059F4}" type="pres">
      <dgm:prSet presAssocID="{893DEE82-A5B7-44CE-83A3-7BAF7A951472}" presName="spaceBetweenRectangles" presStyleCnt="0"/>
      <dgm:spPr/>
    </dgm:pt>
    <dgm:pt modelId="{057E4572-64AA-4DB2-9E47-A1FFC19E6B9A}" type="pres">
      <dgm:prSet presAssocID="{EF1CF055-45C1-42B4-B02B-9A7597AFD6FD}" presName="parentLin" presStyleCnt="0"/>
      <dgm:spPr/>
    </dgm:pt>
    <dgm:pt modelId="{C1ED8487-3793-4A5C-AD22-F9E323603541}" type="pres">
      <dgm:prSet presAssocID="{EF1CF055-45C1-42B4-B02B-9A7597AFD6FD}" presName="parentLeftMargin" presStyleLbl="node1" presStyleIdx="0" presStyleCnt="5"/>
      <dgm:spPr/>
    </dgm:pt>
    <dgm:pt modelId="{24F1877E-4B0B-434A-9FF9-C848CB8D82E5}" type="pres">
      <dgm:prSet presAssocID="{EF1CF055-45C1-42B4-B02B-9A7597AFD6FD}" presName="parentText" presStyleLbl="node1" presStyleIdx="1" presStyleCnt="5" custScaleX="135714">
        <dgm:presLayoutVars>
          <dgm:chMax val="0"/>
          <dgm:bulletEnabled val="1"/>
        </dgm:presLayoutVars>
      </dgm:prSet>
      <dgm:spPr/>
    </dgm:pt>
    <dgm:pt modelId="{33C37710-43B8-419E-9D1C-1C3071F7470B}" type="pres">
      <dgm:prSet presAssocID="{EF1CF055-45C1-42B4-B02B-9A7597AFD6FD}" presName="negativeSpace" presStyleCnt="0"/>
      <dgm:spPr/>
    </dgm:pt>
    <dgm:pt modelId="{98D2F717-1D10-4578-8499-6321748CD07A}" type="pres">
      <dgm:prSet presAssocID="{EF1CF055-45C1-42B4-B02B-9A7597AFD6FD}" presName="childText" presStyleLbl="conFgAcc1" presStyleIdx="1" presStyleCnt="5">
        <dgm:presLayoutVars>
          <dgm:bulletEnabled val="1"/>
        </dgm:presLayoutVars>
      </dgm:prSet>
      <dgm:spPr/>
    </dgm:pt>
    <dgm:pt modelId="{A9A0CBC2-09CC-41DC-8018-8FFE7C189921}" type="pres">
      <dgm:prSet presAssocID="{23CD7715-78C6-4DF0-BC81-EA09A58BCC56}" presName="spaceBetweenRectangles" presStyleCnt="0"/>
      <dgm:spPr/>
    </dgm:pt>
    <dgm:pt modelId="{E2B23AE1-2312-4367-BF81-91824756DF42}" type="pres">
      <dgm:prSet presAssocID="{3AB416B2-E3C9-4350-96FD-5A0D896EDCAD}" presName="parentLin" presStyleCnt="0"/>
      <dgm:spPr/>
    </dgm:pt>
    <dgm:pt modelId="{F4460BCB-E13B-4558-89B0-505EFAE04CEB}" type="pres">
      <dgm:prSet presAssocID="{3AB416B2-E3C9-4350-96FD-5A0D896EDCAD}" presName="parentLeftMargin" presStyleLbl="node1" presStyleIdx="1" presStyleCnt="5"/>
      <dgm:spPr/>
    </dgm:pt>
    <dgm:pt modelId="{596D96EC-C7E9-4A52-A5E6-B35D6F116245}" type="pres">
      <dgm:prSet presAssocID="{3AB416B2-E3C9-4350-96FD-5A0D896EDCA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F5B3BC4-70F6-4A84-90B1-3EE699161E2E}" type="pres">
      <dgm:prSet presAssocID="{3AB416B2-E3C9-4350-96FD-5A0D896EDCAD}" presName="negativeSpace" presStyleCnt="0"/>
      <dgm:spPr/>
    </dgm:pt>
    <dgm:pt modelId="{79B4B006-ECDC-4B9F-AC31-AAB719A4F78C}" type="pres">
      <dgm:prSet presAssocID="{3AB416B2-E3C9-4350-96FD-5A0D896EDCAD}" presName="childText" presStyleLbl="conFgAcc1" presStyleIdx="2" presStyleCnt="5">
        <dgm:presLayoutVars>
          <dgm:bulletEnabled val="1"/>
        </dgm:presLayoutVars>
      </dgm:prSet>
      <dgm:spPr/>
    </dgm:pt>
    <dgm:pt modelId="{62BAC8E1-6819-43F1-A690-4D2FC110B485}" type="pres">
      <dgm:prSet presAssocID="{A5D7A289-F95E-4728-BDFD-CFB1F3EB3DD7}" presName="spaceBetweenRectangles" presStyleCnt="0"/>
      <dgm:spPr/>
    </dgm:pt>
    <dgm:pt modelId="{FFFBB2A7-1734-4523-9796-DE3506BF4751}" type="pres">
      <dgm:prSet presAssocID="{10C687BA-833A-4E0A-89F3-1140AA92BA87}" presName="parentLin" presStyleCnt="0"/>
      <dgm:spPr/>
    </dgm:pt>
    <dgm:pt modelId="{5E672FCD-9C9C-4106-93B5-88DE98477D79}" type="pres">
      <dgm:prSet presAssocID="{10C687BA-833A-4E0A-89F3-1140AA92BA87}" presName="parentLeftMargin" presStyleLbl="node1" presStyleIdx="2" presStyleCnt="5"/>
      <dgm:spPr/>
    </dgm:pt>
    <dgm:pt modelId="{55CFDB28-3EEE-4A98-918A-02C178B15F7A}" type="pres">
      <dgm:prSet presAssocID="{10C687BA-833A-4E0A-89F3-1140AA92BA8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402E5DB-AEA8-43F6-A75C-4845C739C2CA}" type="pres">
      <dgm:prSet presAssocID="{10C687BA-833A-4E0A-89F3-1140AA92BA87}" presName="negativeSpace" presStyleCnt="0"/>
      <dgm:spPr/>
    </dgm:pt>
    <dgm:pt modelId="{9C847C92-2DF7-4A94-9180-718ECC762F1A}" type="pres">
      <dgm:prSet presAssocID="{10C687BA-833A-4E0A-89F3-1140AA92BA87}" presName="childText" presStyleLbl="conFgAcc1" presStyleIdx="3" presStyleCnt="5">
        <dgm:presLayoutVars>
          <dgm:bulletEnabled val="1"/>
        </dgm:presLayoutVars>
      </dgm:prSet>
      <dgm:spPr/>
    </dgm:pt>
    <dgm:pt modelId="{7C623F35-3958-4AC3-A176-D56A3634E369}" type="pres">
      <dgm:prSet presAssocID="{FEEDCD6E-F3B4-4415-BF9E-24EE0A4158A3}" presName="spaceBetweenRectangles" presStyleCnt="0"/>
      <dgm:spPr/>
    </dgm:pt>
    <dgm:pt modelId="{CC66C94A-6CFD-425A-9D32-DF08B2389132}" type="pres">
      <dgm:prSet presAssocID="{D4349396-1A82-4145-9910-896652F725AD}" presName="parentLin" presStyleCnt="0"/>
      <dgm:spPr/>
    </dgm:pt>
    <dgm:pt modelId="{7E5C226D-6F52-4073-8A9C-76B1E692D63B}" type="pres">
      <dgm:prSet presAssocID="{D4349396-1A82-4145-9910-896652F725AD}" presName="parentLeftMargin" presStyleLbl="node1" presStyleIdx="3" presStyleCnt="5"/>
      <dgm:spPr/>
    </dgm:pt>
    <dgm:pt modelId="{6569296D-F2FB-413A-B52C-9C66C1FF5E18}" type="pres">
      <dgm:prSet presAssocID="{D4349396-1A82-4145-9910-896652F725A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ADD5CFF-24A5-48F0-A2AD-3F1A176342D9}" type="pres">
      <dgm:prSet presAssocID="{D4349396-1A82-4145-9910-896652F725AD}" presName="negativeSpace" presStyleCnt="0"/>
      <dgm:spPr/>
    </dgm:pt>
    <dgm:pt modelId="{AA43FB92-25AC-439F-803E-274DDD8A0BD9}" type="pres">
      <dgm:prSet presAssocID="{D4349396-1A82-4145-9910-896652F725A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8967F0A-347F-4D18-9050-38F1D50C097B}" type="presOf" srcId="{D4349396-1A82-4145-9910-896652F725AD}" destId="{7E5C226D-6F52-4073-8A9C-76B1E692D63B}" srcOrd="0" destOrd="0" presId="urn:microsoft.com/office/officeart/2005/8/layout/list1"/>
    <dgm:cxn modelId="{6B803364-9C06-411F-83F7-523F20000286}" srcId="{C02D69FB-4359-4071-9552-D374E9C8F884}" destId="{EF1CF055-45C1-42B4-B02B-9A7597AFD6FD}" srcOrd="1" destOrd="0" parTransId="{49E4E369-3C4A-4E01-A340-B1DAE8C48EAC}" sibTransId="{23CD7715-78C6-4DF0-BC81-EA09A58BCC56}"/>
    <dgm:cxn modelId="{D5426944-CB8A-4A90-8AF8-7B1DAD07CDCD}" srcId="{C02D69FB-4359-4071-9552-D374E9C8F884}" destId="{6B2EC5FB-5390-401E-A04E-3667BCC49619}" srcOrd="0" destOrd="0" parTransId="{715A43C8-ECEE-4376-8096-1FBCFBCFDDC5}" sibTransId="{893DEE82-A5B7-44CE-83A3-7BAF7A951472}"/>
    <dgm:cxn modelId="{4D680F68-5D7E-4E8C-8A7D-D4B2A3EF1988}" type="presOf" srcId="{C02D69FB-4359-4071-9552-D374E9C8F884}" destId="{E0736C22-2213-498C-8FA4-697B6CD8EF3B}" srcOrd="0" destOrd="0" presId="urn:microsoft.com/office/officeart/2005/8/layout/list1"/>
    <dgm:cxn modelId="{521D9852-75F9-410C-AFEC-AD29AED02271}" type="presOf" srcId="{EF1CF055-45C1-42B4-B02B-9A7597AFD6FD}" destId="{C1ED8487-3793-4A5C-AD22-F9E323603541}" srcOrd="0" destOrd="0" presId="urn:microsoft.com/office/officeart/2005/8/layout/list1"/>
    <dgm:cxn modelId="{AC7CBFAB-40FB-415F-AE4C-0E7F1ADE5002}" type="presOf" srcId="{3AB416B2-E3C9-4350-96FD-5A0D896EDCAD}" destId="{596D96EC-C7E9-4A52-A5E6-B35D6F116245}" srcOrd="1" destOrd="0" presId="urn:microsoft.com/office/officeart/2005/8/layout/list1"/>
    <dgm:cxn modelId="{41030EB5-E619-4FC9-9239-D83549B33948}" type="presOf" srcId="{10C687BA-833A-4E0A-89F3-1140AA92BA87}" destId="{5E672FCD-9C9C-4106-93B5-88DE98477D79}" srcOrd="0" destOrd="0" presId="urn:microsoft.com/office/officeart/2005/8/layout/list1"/>
    <dgm:cxn modelId="{848485C2-810C-454E-B682-2C833B90A4F2}" type="presOf" srcId="{10C687BA-833A-4E0A-89F3-1140AA92BA87}" destId="{55CFDB28-3EEE-4A98-918A-02C178B15F7A}" srcOrd="1" destOrd="0" presId="urn:microsoft.com/office/officeart/2005/8/layout/list1"/>
    <dgm:cxn modelId="{39F17BCB-ACFE-42D3-A626-D0CA15BA2EA1}" type="presOf" srcId="{3AB416B2-E3C9-4350-96FD-5A0D896EDCAD}" destId="{F4460BCB-E13B-4558-89B0-505EFAE04CEB}" srcOrd="0" destOrd="0" presId="urn:microsoft.com/office/officeart/2005/8/layout/list1"/>
    <dgm:cxn modelId="{E237CECB-F43E-48C3-99A1-1E084E021269}" type="presOf" srcId="{EF1CF055-45C1-42B4-B02B-9A7597AFD6FD}" destId="{24F1877E-4B0B-434A-9FF9-C848CB8D82E5}" srcOrd="1" destOrd="0" presId="urn:microsoft.com/office/officeart/2005/8/layout/list1"/>
    <dgm:cxn modelId="{75DBF6D0-9C39-468E-B773-64536743142E}" srcId="{C02D69FB-4359-4071-9552-D374E9C8F884}" destId="{D4349396-1A82-4145-9910-896652F725AD}" srcOrd="4" destOrd="0" parTransId="{F3A593D1-1DEF-4974-ACF2-3AC506DF92FF}" sibTransId="{7985CC08-E1BE-4C41-8A47-1DAB2BE4D78E}"/>
    <dgm:cxn modelId="{25891FD8-5C8E-47C5-809B-078B8F7E2D38}" srcId="{C02D69FB-4359-4071-9552-D374E9C8F884}" destId="{10C687BA-833A-4E0A-89F3-1140AA92BA87}" srcOrd="3" destOrd="0" parTransId="{1968D75C-C5BA-49B1-95C3-EA560B57392D}" sibTransId="{FEEDCD6E-F3B4-4415-BF9E-24EE0A4158A3}"/>
    <dgm:cxn modelId="{0ECE95E8-32A1-4723-A314-2898A5C397B6}" type="presOf" srcId="{6B2EC5FB-5390-401E-A04E-3667BCC49619}" destId="{C6B90685-8F7E-4EBA-8610-1B5C47C0F0A0}" srcOrd="0" destOrd="0" presId="urn:microsoft.com/office/officeart/2005/8/layout/list1"/>
    <dgm:cxn modelId="{3C91CFF0-D107-4EA6-AF2E-6E83BCF4A262}" srcId="{C02D69FB-4359-4071-9552-D374E9C8F884}" destId="{3AB416B2-E3C9-4350-96FD-5A0D896EDCAD}" srcOrd="2" destOrd="0" parTransId="{45603482-0FC3-4DA1-B7D1-F0B479027111}" sibTransId="{A5D7A289-F95E-4728-BDFD-CFB1F3EB3DD7}"/>
    <dgm:cxn modelId="{A66EB1F8-52BA-446E-BFE2-AAD86827B5E3}" type="presOf" srcId="{6B2EC5FB-5390-401E-A04E-3667BCC49619}" destId="{B67E30CF-405E-4D3A-A02D-41FD085D0C7E}" srcOrd="1" destOrd="0" presId="urn:microsoft.com/office/officeart/2005/8/layout/list1"/>
    <dgm:cxn modelId="{8703DEFC-ADE8-4A5F-892E-EA4E76CAC1E2}" type="presOf" srcId="{D4349396-1A82-4145-9910-896652F725AD}" destId="{6569296D-F2FB-413A-B52C-9C66C1FF5E18}" srcOrd="1" destOrd="0" presId="urn:microsoft.com/office/officeart/2005/8/layout/list1"/>
    <dgm:cxn modelId="{117B561D-C32B-4494-8A31-4D144878AA1C}" type="presParOf" srcId="{E0736C22-2213-498C-8FA4-697B6CD8EF3B}" destId="{C8AC2206-69F2-4BAF-86B2-ED132EBE9431}" srcOrd="0" destOrd="0" presId="urn:microsoft.com/office/officeart/2005/8/layout/list1"/>
    <dgm:cxn modelId="{D8CC8E8B-418A-4960-8BF3-8FD1186738EB}" type="presParOf" srcId="{C8AC2206-69F2-4BAF-86B2-ED132EBE9431}" destId="{C6B90685-8F7E-4EBA-8610-1B5C47C0F0A0}" srcOrd="0" destOrd="0" presId="urn:microsoft.com/office/officeart/2005/8/layout/list1"/>
    <dgm:cxn modelId="{4FC88AA0-DF03-4A09-A0D5-9EDC40D21672}" type="presParOf" srcId="{C8AC2206-69F2-4BAF-86B2-ED132EBE9431}" destId="{B67E30CF-405E-4D3A-A02D-41FD085D0C7E}" srcOrd="1" destOrd="0" presId="urn:microsoft.com/office/officeart/2005/8/layout/list1"/>
    <dgm:cxn modelId="{270A1774-1BDC-4D9C-AEFE-735088E8FF5A}" type="presParOf" srcId="{E0736C22-2213-498C-8FA4-697B6CD8EF3B}" destId="{9C69F3B3-A51F-4FF8-B7AA-C2350DFC322A}" srcOrd="1" destOrd="0" presId="urn:microsoft.com/office/officeart/2005/8/layout/list1"/>
    <dgm:cxn modelId="{4F096ECF-3EB8-4953-9775-E13FD38D3A22}" type="presParOf" srcId="{E0736C22-2213-498C-8FA4-697B6CD8EF3B}" destId="{F3AF02AE-13A6-4985-8D3F-A40373D47786}" srcOrd="2" destOrd="0" presId="urn:microsoft.com/office/officeart/2005/8/layout/list1"/>
    <dgm:cxn modelId="{703FEE58-E3F4-4E18-BFF6-D29A0D3C8E08}" type="presParOf" srcId="{E0736C22-2213-498C-8FA4-697B6CD8EF3B}" destId="{75871D6F-3362-431F-9F7D-6F0F6D0059F4}" srcOrd="3" destOrd="0" presId="urn:microsoft.com/office/officeart/2005/8/layout/list1"/>
    <dgm:cxn modelId="{A59C208B-0110-452B-B2B8-04929252970D}" type="presParOf" srcId="{E0736C22-2213-498C-8FA4-697B6CD8EF3B}" destId="{057E4572-64AA-4DB2-9E47-A1FFC19E6B9A}" srcOrd="4" destOrd="0" presId="urn:microsoft.com/office/officeart/2005/8/layout/list1"/>
    <dgm:cxn modelId="{A2A63B7D-118E-442E-8DDC-AE6B5793B694}" type="presParOf" srcId="{057E4572-64AA-4DB2-9E47-A1FFC19E6B9A}" destId="{C1ED8487-3793-4A5C-AD22-F9E323603541}" srcOrd="0" destOrd="0" presId="urn:microsoft.com/office/officeart/2005/8/layout/list1"/>
    <dgm:cxn modelId="{E37B34C4-237E-4F95-8650-3835B964C0ED}" type="presParOf" srcId="{057E4572-64AA-4DB2-9E47-A1FFC19E6B9A}" destId="{24F1877E-4B0B-434A-9FF9-C848CB8D82E5}" srcOrd="1" destOrd="0" presId="urn:microsoft.com/office/officeart/2005/8/layout/list1"/>
    <dgm:cxn modelId="{53BF9247-66DC-4A3C-B2AF-B0B58E6EAF83}" type="presParOf" srcId="{E0736C22-2213-498C-8FA4-697B6CD8EF3B}" destId="{33C37710-43B8-419E-9D1C-1C3071F7470B}" srcOrd="5" destOrd="0" presId="urn:microsoft.com/office/officeart/2005/8/layout/list1"/>
    <dgm:cxn modelId="{6D6C6A70-2DC9-4E58-8E1D-3B4D51548C35}" type="presParOf" srcId="{E0736C22-2213-498C-8FA4-697B6CD8EF3B}" destId="{98D2F717-1D10-4578-8499-6321748CD07A}" srcOrd="6" destOrd="0" presId="urn:microsoft.com/office/officeart/2005/8/layout/list1"/>
    <dgm:cxn modelId="{D5C5EB4A-C922-4A62-88B3-B17D625A87E3}" type="presParOf" srcId="{E0736C22-2213-498C-8FA4-697B6CD8EF3B}" destId="{A9A0CBC2-09CC-41DC-8018-8FFE7C189921}" srcOrd="7" destOrd="0" presId="urn:microsoft.com/office/officeart/2005/8/layout/list1"/>
    <dgm:cxn modelId="{E8C197B4-6C60-4C0F-8087-9C64E5C1C221}" type="presParOf" srcId="{E0736C22-2213-498C-8FA4-697B6CD8EF3B}" destId="{E2B23AE1-2312-4367-BF81-91824756DF42}" srcOrd="8" destOrd="0" presId="urn:microsoft.com/office/officeart/2005/8/layout/list1"/>
    <dgm:cxn modelId="{3155B2A5-1405-4A2E-9057-8FC56F68FBBC}" type="presParOf" srcId="{E2B23AE1-2312-4367-BF81-91824756DF42}" destId="{F4460BCB-E13B-4558-89B0-505EFAE04CEB}" srcOrd="0" destOrd="0" presId="urn:microsoft.com/office/officeart/2005/8/layout/list1"/>
    <dgm:cxn modelId="{171E7426-2F47-4FCD-BFF0-D9BC1C7087AC}" type="presParOf" srcId="{E2B23AE1-2312-4367-BF81-91824756DF42}" destId="{596D96EC-C7E9-4A52-A5E6-B35D6F116245}" srcOrd="1" destOrd="0" presId="urn:microsoft.com/office/officeart/2005/8/layout/list1"/>
    <dgm:cxn modelId="{AA2300B7-797E-41DB-89C9-0B01311A0E47}" type="presParOf" srcId="{E0736C22-2213-498C-8FA4-697B6CD8EF3B}" destId="{8F5B3BC4-70F6-4A84-90B1-3EE699161E2E}" srcOrd="9" destOrd="0" presId="urn:microsoft.com/office/officeart/2005/8/layout/list1"/>
    <dgm:cxn modelId="{783781F5-283D-491B-A4E4-6DB33ECB3322}" type="presParOf" srcId="{E0736C22-2213-498C-8FA4-697B6CD8EF3B}" destId="{79B4B006-ECDC-4B9F-AC31-AAB719A4F78C}" srcOrd="10" destOrd="0" presId="urn:microsoft.com/office/officeart/2005/8/layout/list1"/>
    <dgm:cxn modelId="{88B5AF8E-FA27-493B-BC30-60C3C1AF561E}" type="presParOf" srcId="{E0736C22-2213-498C-8FA4-697B6CD8EF3B}" destId="{62BAC8E1-6819-43F1-A690-4D2FC110B485}" srcOrd="11" destOrd="0" presId="urn:microsoft.com/office/officeart/2005/8/layout/list1"/>
    <dgm:cxn modelId="{95AB2530-39A8-408B-97F7-847F21316526}" type="presParOf" srcId="{E0736C22-2213-498C-8FA4-697B6CD8EF3B}" destId="{FFFBB2A7-1734-4523-9796-DE3506BF4751}" srcOrd="12" destOrd="0" presId="urn:microsoft.com/office/officeart/2005/8/layout/list1"/>
    <dgm:cxn modelId="{E77E4742-EB53-4547-94C0-B06149F805DF}" type="presParOf" srcId="{FFFBB2A7-1734-4523-9796-DE3506BF4751}" destId="{5E672FCD-9C9C-4106-93B5-88DE98477D79}" srcOrd="0" destOrd="0" presId="urn:microsoft.com/office/officeart/2005/8/layout/list1"/>
    <dgm:cxn modelId="{CCC81A9A-26C3-401A-A628-7B805F8042EE}" type="presParOf" srcId="{FFFBB2A7-1734-4523-9796-DE3506BF4751}" destId="{55CFDB28-3EEE-4A98-918A-02C178B15F7A}" srcOrd="1" destOrd="0" presId="urn:microsoft.com/office/officeart/2005/8/layout/list1"/>
    <dgm:cxn modelId="{C711AAD5-8BC6-4862-AB7C-DD70C0209B0E}" type="presParOf" srcId="{E0736C22-2213-498C-8FA4-697B6CD8EF3B}" destId="{D402E5DB-AEA8-43F6-A75C-4845C739C2CA}" srcOrd="13" destOrd="0" presId="urn:microsoft.com/office/officeart/2005/8/layout/list1"/>
    <dgm:cxn modelId="{466425CD-59D7-4867-920E-6FB780BD2596}" type="presParOf" srcId="{E0736C22-2213-498C-8FA4-697B6CD8EF3B}" destId="{9C847C92-2DF7-4A94-9180-718ECC762F1A}" srcOrd="14" destOrd="0" presId="urn:microsoft.com/office/officeart/2005/8/layout/list1"/>
    <dgm:cxn modelId="{2C417AB5-A673-4793-9036-6BFE0CC2E002}" type="presParOf" srcId="{E0736C22-2213-498C-8FA4-697B6CD8EF3B}" destId="{7C623F35-3958-4AC3-A176-D56A3634E369}" srcOrd="15" destOrd="0" presId="urn:microsoft.com/office/officeart/2005/8/layout/list1"/>
    <dgm:cxn modelId="{6DA87537-4401-4FBF-A7C1-A776D1086EF3}" type="presParOf" srcId="{E0736C22-2213-498C-8FA4-697B6CD8EF3B}" destId="{CC66C94A-6CFD-425A-9D32-DF08B2389132}" srcOrd="16" destOrd="0" presId="urn:microsoft.com/office/officeart/2005/8/layout/list1"/>
    <dgm:cxn modelId="{683AB581-3E2E-4545-9AE4-94BBCA617CBC}" type="presParOf" srcId="{CC66C94A-6CFD-425A-9D32-DF08B2389132}" destId="{7E5C226D-6F52-4073-8A9C-76B1E692D63B}" srcOrd="0" destOrd="0" presId="urn:microsoft.com/office/officeart/2005/8/layout/list1"/>
    <dgm:cxn modelId="{50F5BF33-ACF9-40FE-8E49-794BBEA7BBD3}" type="presParOf" srcId="{CC66C94A-6CFD-425A-9D32-DF08B2389132}" destId="{6569296D-F2FB-413A-B52C-9C66C1FF5E18}" srcOrd="1" destOrd="0" presId="urn:microsoft.com/office/officeart/2005/8/layout/list1"/>
    <dgm:cxn modelId="{912293F3-60A7-485B-90CE-5A0E95E58F8B}" type="presParOf" srcId="{E0736C22-2213-498C-8FA4-697B6CD8EF3B}" destId="{EADD5CFF-24A5-48F0-A2AD-3F1A176342D9}" srcOrd="17" destOrd="0" presId="urn:microsoft.com/office/officeart/2005/8/layout/list1"/>
    <dgm:cxn modelId="{5FCBB626-9067-4011-9218-ABAE18BEE2F0}" type="presParOf" srcId="{E0736C22-2213-498C-8FA4-697B6CD8EF3B}" destId="{AA43FB92-25AC-439F-803E-274DDD8A0BD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2D69FB-4359-4071-9552-D374E9C8F88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EC5FB-5390-401E-A04E-3667BCC49619}">
      <dgm:prSet phldrT="[Text]" custT="1"/>
      <dgm:spPr/>
      <dgm:t>
        <a:bodyPr/>
        <a:lstStyle/>
        <a:p>
          <a:r>
            <a:rPr lang="en-US" sz="2000" dirty="0"/>
            <a:t>Surgical conditions produced or aggravated  in Diabetes mellitus</a:t>
          </a:r>
        </a:p>
      </dgm:t>
    </dgm:pt>
    <dgm:pt modelId="{715A43C8-ECEE-4376-8096-1FBCFBCFDDC5}" type="parTrans" cxnId="{D5426944-CB8A-4A90-8AF8-7B1DAD07CDCD}">
      <dgm:prSet/>
      <dgm:spPr/>
      <dgm:t>
        <a:bodyPr/>
        <a:lstStyle/>
        <a:p>
          <a:endParaRPr lang="en-US"/>
        </a:p>
      </dgm:t>
    </dgm:pt>
    <dgm:pt modelId="{893DEE82-A5B7-44CE-83A3-7BAF7A951472}" type="sibTrans" cxnId="{D5426944-CB8A-4A90-8AF8-7B1DAD07CDCD}">
      <dgm:prSet/>
      <dgm:spPr/>
      <dgm:t>
        <a:bodyPr/>
        <a:lstStyle/>
        <a:p>
          <a:endParaRPr lang="en-US"/>
        </a:p>
      </dgm:t>
    </dgm:pt>
    <dgm:pt modelId="{EF1CF055-45C1-42B4-B02B-9A7597AFD6FD}">
      <dgm:prSet phldrT="[Text]" custT="1"/>
      <dgm:spPr/>
      <dgm:t>
        <a:bodyPr/>
        <a:lstStyle/>
        <a:p>
          <a:r>
            <a:rPr lang="en-US" altLang="en-US" sz="2000" dirty="0"/>
            <a:t>Surgical conditions modified  in DM </a:t>
          </a:r>
          <a:endParaRPr lang="en-US" sz="2000" dirty="0"/>
        </a:p>
      </dgm:t>
    </dgm:pt>
    <dgm:pt modelId="{49E4E369-3C4A-4E01-A340-B1DAE8C48EAC}" type="parTrans" cxnId="{6B803364-9C06-411F-83F7-523F20000286}">
      <dgm:prSet/>
      <dgm:spPr/>
      <dgm:t>
        <a:bodyPr/>
        <a:lstStyle/>
        <a:p>
          <a:endParaRPr lang="en-US"/>
        </a:p>
      </dgm:t>
    </dgm:pt>
    <dgm:pt modelId="{23CD7715-78C6-4DF0-BC81-EA09A58BCC56}" type="sibTrans" cxnId="{6B803364-9C06-411F-83F7-523F20000286}">
      <dgm:prSet/>
      <dgm:spPr/>
      <dgm:t>
        <a:bodyPr/>
        <a:lstStyle/>
        <a:p>
          <a:endParaRPr lang="en-US"/>
        </a:p>
      </dgm:t>
    </dgm:pt>
    <dgm:pt modelId="{3AB416B2-E3C9-4350-96FD-5A0D896EDCAD}">
      <dgm:prSet phldrT="[Text]" custT="1"/>
      <dgm:spPr/>
      <dgm:t>
        <a:bodyPr/>
        <a:lstStyle/>
        <a:p>
          <a:r>
            <a:rPr lang="en-US" altLang="en-US" sz="2000" dirty="0"/>
            <a:t> Diabetes  mellitus producing diagnostic problems</a:t>
          </a:r>
          <a:endParaRPr lang="en-US" sz="2000" dirty="0"/>
        </a:p>
      </dgm:t>
    </dgm:pt>
    <dgm:pt modelId="{45603482-0FC3-4DA1-B7D1-F0B479027111}" type="parTrans" cxnId="{3C91CFF0-D107-4EA6-AF2E-6E83BCF4A262}">
      <dgm:prSet/>
      <dgm:spPr/>
      <dgm:t>
        <a:bodyPr/>
        <a:lstStyle/>
        <a:p>
          <a:endParaRPr lang="en-US"/>
        </a:p>
      </dgm:t>
    </dgm:pt>
    <dgm:pt modelId="{A5D7A289-F95E-4728-BDFD-CFB1F3EB3DD7}" type="sibTrans" cxnId="{3C91CFF0-D107-4EA6-AF2E-6E83BCF4A262}">
      <dgm:prSet/>
      <dgm:spPr/>
      <dgm:t>
        <a:bodyPr/>
        <a:lstStyle/>
        <a:p>
          <a:endParaRPr lang="en-US"/>
        </a:p>
      </dgm:t>
    </dgm:pt>
    <dgm:pt modelId="{10C687BA-833A-4E0A-89F3-1140AA92BA87}">
      <dgm:prSet phldrT="[Text]" custT="1"/>
      <dgm:spPr/>
      <dgm:t>
        <a:bodyPr/>
        <a:lstStyle/>
        <a:p>
          <a:r>
            <a:rPr lang="en-IN" altLang="en-US" sz="2000" dirty="0"/>
            <a:t>Surgery in Diabetics</a:t>
          </a:r>
          <a:endParaRPr lang="en-US" sz="2000" dirty="0"/>
        </a:p>
      </dgm:t>
    </dgm:pt>
    <dgm:pt modelId="{1968D75C-C5BA-49B1-95C3-EA560B57392D}" type="parTrans" cxnId="{25891FD8-5C8E-47C5-809B-078B8F7E2D38}">
      <dgm:prSet/>
      <dgm:spPr/>
      <dgm:t>
        <a:bodyPr/>
        <a:lstStyle/>
        <a:p>
          <a:endParaRPr lang="en-US"/>
        </a:p>
      </dgm:t>
    </dgm:pt>
    <dgm:pt modelId="{FEEDCD6E-F3B4-4415-BF9E-24EE0A4158A3}" type="sibTrans" cxnId="{25891FD8-5C8E-47C5-809B-078B8F7E2D38}">
      <dgm:prSet/>
      <dgm:spPr/>
      <dgm:t>
        <a:bodyPr/>
        <a:lstStyle/>
        <a:p>
          <a:endParaRPr lang="en-US"/>
        </a:p>
      </dgm:t>
    </dgm:pt>
    <dgm:pt modelId="{D4349396-1A82-4145-9910-896652F725A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altLang="en-US" sz="2000" dirty="0"/>
            <a:t>Surgery for relief of Diabetes Mellitus</a:t>
          </a:r>
          <a:endParaRPr lang="en-US" sz="2000" dirty="0"/>
        </a:p>
      </dgm:t>
    </dgm:pt>
    <dgm:pt modelId="{F3A593D1-1DEF-4974-ACF2-3AC506DF92FF}" type="parTrans" cxnId="{75DBF6D0-9C39-468E-B773-64536743142E}">
      <dgm:prSet/>
      <dgm:spPr/>
      <dgm:t>
        <a:bodyPr/>
        <a:lstStyle/>
        <a:p>
          <a:endParaRPr lang="en-US"/>
        </a:p>
      </dgm:t>
    </dgm:pt>
    <dgm:pt modelId="{7985CC08-E1BE-4C41-8A47-1DAB2BE4D78E}" type="sibTrans" cxnId="{75DBF6D0-9C39-468E-B773-64536743142E}">
      <dgm:prSet/>
      <dgm:spPr/>
      <dgm:t>
        <a:bodyPr/>
        <a:lstStyle/>
        <a:p>
          <a:endParaRPr lang="en-US"/>
        </a:p>
      </dgm:t>
    </dgm:pt>
    <dgm:pt modelId="{E0736C22-2213-498C-8FA4-697B6CD8EF3B}" type="pres">
      <dgm:prSet presAssocID="{C02D69FB-4359-4071-9552-D374E9C8F884}" presName="linear" presStyleCnt="0">
        <dgm:presLayoutVars>
          <dgm:dir/>
          <dgm:animLvl val="lvl"/>
          <dgm:resizeHandles val="exact"/>
        </dgm:presLayoutVars>
      </dgm:prSet>
      <dgm:spPr/>
    </dgm:pt>
    <dgm:pt modelId="{C8AC2206-69F2-4BAF-86B2-ED132EBE9431}" type="pres">
      <dgm:prSet presAssocID="{6B2EC5FB-5390-401E-A04E-3667BCC49619}" presName="parentLin" presStyleCnt="0"/>
      <dgm:spPr/>
    </dgm:pt>
    <dgm:pt modelId="{C6B90685-8F7E-4EBA-8610-1B5C47C0F0A0}" type="pres">
      <dgm:prSet presAssocID="{6B2EC5FB-5390-401E-A04E-3667BCC49619}" presName="parentLeftMargin" presStyleLbl="node1" presStyleIdx="0" presStyleCnt="5"/>
      <dgm:spPr/>
    </dgm:pt>
    <dgm:pt modelId="{B67E30CF-405E-4D3A-A02D-41FD085D0C7E}" type="pres">
      <dgm:prSet presAssocID="{6B2EC5FB-5390-401E-A04E-3667BCC4961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C69F3B3-A51F-4FF8-B7AA-C2350DFC322A}" type="pres">
      <dgm:prSet presAssocID="{6B2EC5FB-5390-401E-A04E-3667BCC49619}" presName="negativeSpace" presStyleCnt="0"/>
      <dgm:spPr/>
    </dgm:pt>
    <dgm:pt modelId="{F3AF02AE-13A6-4985-8D3F-A40373D47786}" type="pres">
      <dgm:prSet presAssocID="{6B2EC5FB-5390-401E-A04E-3667BCC49619}" presName="childText" presStyleLbl="conFgAcc1" presStyleIdx="0" presStyleCnt="5">
        <dgm:presLayoutVars>
          <dgm:bulletEnabled val="1"/>
        </dgm:presLayoutVars>
      </dgm:prSet>
      <dgm:spPr/>
    </dgm:pt>
    <dgm:pt modelId="{75871D6F-3362-431F-9F7D-6F0F6D0059F4}" type="pres">
      <dgm:prSet presAssocID="{893DEE82-A5B7-44CE-83A3-7BAF7A951472}" presName="spaceBetweenRectangles" presStyleCnt="0"/>
      <dgm:spPr/>
    </dgm:pt>
    <dgm:pt modelId="{057E4572-64AA-4DB2-9E47-A1FFC19E6B9A}" type="pres">
      <dgm:prSet presAssocID="{EF1CF055-45C1-42B4-B02B-9A7597AFD6FD}" presName="parentLin" presStyleCnt="0"/>
      <dgm:spPr/>
    </dgm:pt>
    <dgm:pt modelId="{C1ED8487-3793-4A5C-AD22-F9E323603541}" type="pres">
      <dgm:prSet presAssocID="{EF1CF055-45C1-42B4-B02B-9A7597AFD6FD}" presName="parentLeftMargin" presStyleLbl="node1" presStyleIdx="0" presStyleCnt="5"/>
      <dgm:spPr/>
    </dgm:pt>
    <dgm:pt modelId="{24F1877E-4B0B-434A-9FF9-C848CB8D82E5}" type="pres">
      <dgm:prSet presAssocID="{EF1CF055-45C1-42B4-B02B-9A7597AFD6FD}" presName="parentText" presStyleLbl="node1" presStyleIdx="1" presStyleCnt="5" custScaleX="135714">
        <dgm:presLayoutVars>
          <dgm:chMax val="0"/>
          <dgm:bulletEnabled val="1"/>
        </dgm:presLayoutVars>
      </dgm:prSet>
      <dgm:spPr/>
    </dgm:pt>
    <dgm:pt modelId="{33C37710-43B8-419E-9D1C-1C3071F7470B}" type="pres">
      <dgm:prSet presAssocID="{EF1CF055-45C1-42B4-B02B-9A7597AFD6FD}" presName="negativeSpace" presStyleCnt="0"/>
      <dgm:spPr/>
    </dgm:pt>
    <dgm:pt modelId="{98D2F717-1D10-4578-8499-6321748CD07A}" type="pres">
      <dgm:prSet presAssocID="{EF1CF055-45C1-42B4-B02B-9A7597AFD6FD}" presName="childText" presStyleLbl="conFgAcc1" presStyleIdx="1" presStyleCnt="5">
        <dgm:presLayoutVars>
          <dgm:bulletEnabled val="1"/>
        </dgm:presLayoutVars>
      </dgm:prSet>
      <dgm:spPr/>
    </dgm:pt>
    <dgm:pt modelId="{A9A0CBC2-09CC-41DC-8018-8FFE7C189921}" type="pres">
      <dgm:prSet presAssocID="{23CD7715-78C6-4DF0-BC81-EA09A58BCC56}" presName="spaceBetweenRectangles" presStyleCnt="0"/>
      <dgm:spPr/>
    </dgm:pt>
    <dgm:pt modelId="{E2B23AE1-2312-4367-BF81-91824756DF42}" type="pres">
      <dgm:prSet presAssocID="{3AB416B2-E3C9-4350-96FD-5A0D896EDCAD}" presName="parentLin" presStyleCnt="0"/>
      <dgm:spPr/>
    </dgm:pt>
    <dgm:pt modelId="{F4460BCB-E13B-4558-89B0-505EFAE04CEB}" type="pres">
      <dgm:prSet presAssocID="{3AB416B2-E3C9-4350-96FD-5A0D896EDCAD}" presName="parentLeftMargin" presStyleLbl="node1" presStyleIdx="1" presStyleCnt="5"/>
      <dgm:spPr/>
    </dgm:pt>
    <dgm:pt modelId="{596D96EC-C7E9-4A52-A5E6-B35D6F116245}" type="pres">
      <dgm:prSet presAssocID="{3AB416B2-E3C9-4350-96FD-5A0D896EDCA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F5B3BC4-70F6-4A84-90B1-3EE699161E2E}" type="pres">
      <dgm:prSet presAssocID="{3AB416B2-E3C9-4350-96FD-5A0D896EDCAD}" presName="negativeSpace" presStyleCnt="0"/>
      <dgm:spPr/>
    </dgm:pt>
    <dgm:pt modelId="{79B4B006-ECDC-4B9F-AC31-AAB719A4F78C}" type="pres">
      <dgm:prSet presAssocID="{3AB416B2-E3C9-4350-96FD-5A0D896EDCAD}" presName="childText" presStyleLbl="conFgAcc1" presStyleIdx="2" presStyleCnt="5">
        <dgm:presLayoutVars>
          <dgm:bulletEnabled val="1"/>
        </dgm:presLayoutVars>
      </dgm:prSet>
      <dgm:spPr/>
    </dgm:pt>
    <dgm:pt modelId="{62BAC8E1-6819-43F1-A690-4D2FC110B485}" type="pres">
      <dgm:prSet presAssocID="{A5D7A289-F95E-4728-BDFD-CFB1F3EB3DD7}" presName="spaceBetweenRectangles" presStyleCnt="0"/>
      <dgm:spPr/>
    </dgm:pt>
    <dgm:pt modelId="{FFFBB2A7-1734-4523-9796-DE3506BF4751}" type="pres">
      <dgm:prSet presAssocID="{10C687BA-833A-4E0A-89F3-1140AA92BA87}" presName="parentLin" presStyleCnt="0"/>
      <dgm:spPr/>
    </dgm:pt>
    <dgm:pt modelId="{5E672FCD-9C9C-4106-93B5-88DE98477D79}" type="pres">
      <dgm:prSet presAssocID="{10C687BA-833A-4E0A-89F3-1140AA92BA87}" presName="parentLeftMargin" presStyleLbl="node1" presStyleIdx="2" presStyleCnt="5"/>
      <dgm:spPr/>
    </dgm:pt>
    <dgm:pt modelId="{55CFDB28-3EEE-4A98-918A-02C178B15F7A}" type="pres">
      <dgm:prSet presAssocID="{10C687BA-833A-4E0A-89F3-1140AA92BA8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402E5DB-AEA8-43F6-A75C-4845C739C2CA}" type="pres">
      <dgm:prSet presAssocID="{10C687BA-833A-4E0A-89F3-1140AA92BA87}" presName="negativeSpace" presStyleCnt="0"/>
      <dgm:spPr/>
    </dgm:pt>
    <dgm:pt modelId="{9C847C92-2DF7-4A94-9180-718ECC762F1A}" type="pres">
      <dgm:prSet presAssocID="{10C687BA-833A-4E0A-89F3-1140AA92BA87}" presName="childText" presStyleLbl="conFgAcc1" presStyleIdx="3" presStyleCnt="5">
        <dgm:presLayoutVars>
          <dgm:bulletEnabled val="1"/>
        </dgm:presLayoutVars>
      </dgm:prSet>
      <dgm:spPr/>
    </dgm:pt>
    <dgm:pt modelId="{7C623F35-3958-4AC3-A176-D56A3634E369}" type="pres">
      <dgm:prSet presAssocID="{FEEDCD6E-F3B4-4415-BF9E-24EE0A4158A3}" presName="spaceBetweenRectangles" presStyleCnt="0"/>
      <dgm:spPr/>
    </dgm:pt>
    <dgm:pt modelId="{CC66C94A-6CFD-425A-9D32-DF08B2389132}" type="pres">
      <dgm:prSet presAssocID="{D4349396-1A82-4145-9910-896652F725AD}" presName="parentLin" presStyleCnt="0"/>
      <dgm:spPr/>
    </dgm:pt>
    <dgm:pt modelId="{7E5C226D-6F52-4073-8A9C-76B1E692D63B}" type="pres">
      <dgm:prSet presAssocID="{D4349396-1A82-4145-9910-896652F725AD}" presName="parentLeftMargin" presStyleLbl="node1" presStyleIdx="3" presStyleCnt="5"/>
      <dgm:spPr/>
    </dgm:pt>
    <dgm:pt modelId="{6569296D-F2FB-413A-B52C-9C66C1FF5E18}" type="pres">
      <dgm:prSet presAssocID="{D4349396-1A82-4145-9910-896652F725A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ADD5CFF-24A5-48F0-A2AD-3F1A176342D9}" type="pres">
      <dgm:prSet presAssocID="{D4349396-1A82-4145-9910-896652F725AD}" presName="negativeSpace" presStyleCnt="0"/>
      <dgm:spPr/>
    </dgm:pt>
    <dgm:pt modelId="{AA43FB92-25AC-439F-803E-274DDD8A0BD9}" type="pres">
      <dgm:prSet presAssocID="{D4349396-1A82-4145-9910-896652F725A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8967F0A-347F-4D18-9050-38F1D50C097B}" type="presOf" srcId="{D4349396-1A82-4145-9910-896652F725AD}" destId="{7E5C226D-6F52-4073-8A9C-76B1E692D63B}" srcOrd="0" destOrd="0" presId="urn:microsoft.com/office/officeart/2005/8/layout/list1"/>
    <dgm:cxn modelId="{6B803364-9C06-411F-83F7-523F20000286}" srcId="{C02D69FB-4359-4071-9552-D374E9C8F884}" destId="{EF1CF055-45C1-42B4-B02B-9A7597AFD6FD}" srcOrd="1" destOrd="0" parTransId="{49E4E369-3C4A-4E01-A340-B1DAE8C48EAC}" sibTransId="{23CD7715-78C6-4DF0-BC81-EA09A58BCC56}"/>
    <dgm:cxn modelId="{D5426944-CB8A-4A90-8AF8-7B1DAD07CDCD}" srcId="{C02D69FB-4359-4071-9552-D374E9C8F884}" destId="{6B2EC5FB-5390-401E-A04E-3667BCC49619}" srcOrd="0" destOrd="0" parTransId="{715A43C8-ECEE-4376-8096-1FBCFBCFDDC5}" sibTransId="{893DEE82-A5B7-44CE-83A3-7BAF7A951472}"/>
    <dgm:cxn modelId="{4D680F68-5D7E-4E8C-8A7D-D4B2A3EF1988}" type="presOf" srcId="{C02D69FB-4359-4071-9552-D374E9C8F884}" destId="{E0736C22-2213-498C-8FA4-697B6CD8EF3B}" srcOrd="0" destOrd="0" presId="urn:microsoft.com/office/officeart/2005/8/layout/list1"/>
    <dgm:cxn modelId="{521D9852-75F9-410C-AFEC-AD29AED02271}" type="presOf" srcId="{EF1CF055-45C1-42B4-B02B-9A7597AFD6FD}" destId="{C1ED8487-3793-4A5C-AD22-F9E323603541}" srcOrd="0" destOrd="0" presId="urn:microsoft.com/office/officeart/2005/8/layout/list1"/>
    <dgm:cxn modelId="{AC7CBFAB-40FB-415F-AE4C-0E7F1ADE5002}" type="presOf" srcId="{3AB416B2-E3C9-4350-96FD-5A0D896EDCAD}" destId="{596D96EC-C7E9-4A52-A5E6-B35D6F116245}" srcOrd="1" destOrd="0" presId="urn:microsoft.com/office/officeart/2005/8/layout/list1"/>
    <dgm:cxn modelId="{41030EB5-E619-4FC9-9239-D83549B33948}" type="presOf" srcId="{10C687BA-833A-4E0A-89F3-1140AA92BA87}" destId="{5E672FCD-9C9C-4106-93B5-88DE98477D79}" srcOrd="0" destOrd="0" presId="urn:microsoft.com/office/officeart/2005/8/layout/list1"/>
    <dgm:cxn modelId="{848485C2-810C-454E-B682-2C833B90A4F2}" type="presOf" srcId="{10C687BA-833A-4E0A-89F3-1140AA92BA87}" destId="{55CFDB28-3EEE-4A98-918A-02C178B15F7A}" srcOrd="1" destOrd="0" presId="urn:microsoft.com/office/officeart/2005/8/layout/list1"/>
    <dgm:cxn modelId="{39F17BCB-ACFE-42D3-A626-D0CA15BA2EA1}" type="presOf" srcId="{3AB416B2-E3C9-4350-96FD-5A0D896EDCAD}" destId="{F4460BCB-E13B-4558-89B0-505EFAE04CEB}" srcOrd="0" destOrd="0" presId="urn:microsoft.com/office/officeart/2005/8/layout/list1"/>
    <dgm:cxn modelId="{E237CECB-F43E-48C3-99A1-1E084E021269}" type="presOf" srcId="{EF1CF055-45C1-42B4-B02B-9A7597AFD6FD}" destId="{24F1877E-4B0B-434A-9FF9-C848CB8D82E5}" srcOrd="1" destOrd="0" presId="urn:microsoft.com/office/officeart/2005/8/layout/list1"/>
    <dgm:cxn modelId="{75DBF6D0-9C39-468E-B773-64536743142E}" srcId="{C02D69FB-4359-4071-9552-D374E9C8F884}" destId="{D4349396-1A82-4145-9910-896652F725AD}" srcOrd="4" destOrd="0" parTransId="{F3A593D1-1DEF-4974-ACF2-3AC506DF92FF}" sibTransId="{7985CC08-E1BE-4C41-8A47-1DAB2BE4D78E}"/>
    <dgm:cxn modelId="{25891FD8-5C8E-47C5-809B-078B8F7E2D38}" srcId="{C02D69FB-4359-4071-9552-D374E9C8F884}" destId="{10C687BA-833A-4E0A-89F3-1140AA92BA87}" srcOrd="3" destOrd="0" parTransId="{1968D75C-C5BA-49B1-95C3-EA560B57392D}" sibTransId="{FEEDCD6E-F3B4-4415-BF9E-24EE0A4158A3}"/>
    <dgm:cxn modelId="{0ECE95E8-32A1-4723-A314-2898A5C397B6}" type="presOf" srcId="{6B2EC5FB-5390-401E-A04E-3667BCC49619}" destId="{C6B90685-8F7E-4EBA-8610-1B5C47C0F0A0}" srcOrd="0" destOrd="0" presId="urn:microsoft.com/office/officeart/2005/8/layout/list1"/>
    <dgm:cxn modelId="{3C91CFF0-D107-4EA6-AF2E-6E83BCF4A262}" srcId="{C02D69FB-4359-4071-9552-D374E9C8F884}" destId="{3AB416B2-E3C9-4350-96FD-5A0D896EDCAD}" srcOrd="2" destOrd="0" parTransId="{45603482-0FC3-4DA1-B7D1-F0B479027111}" sibTransId="{A5D7A289-F95E-4728-BDFD-CFB1F3EB3DD7}"/>
    <dgm:cxn modelId="{A66EB1F8-52BA-446E-BFE2-AAD86827B5E3}" type="presOf" srcId="{6B2EC5FB-5390-401E-A04E-3667BCC49619}" destId="{B67E30CF-405E-4D3A-A02D-41FD085D0C7E}" srcOrd="1" destOrd="0" presId="urn:microsoft.com/office/officeart/2005/8/layout/list1"/>
    <dgm:cxn modelId="{8703DEFC-ADE8-4A5F-892E-EA4E76CAC1E2}" type="presOf" srcId="{D4349396-1A82-4145-9910-896652F725AD}" destId="{6569296D-F2FB-413A-B52C-9C66C1FF5E18}" srcOrd="1" destOrd="0" presId="urn:microsoft.com/office/officeart/2005/8/layout/list1"/>
    <dgm:cxn modelId="{117B561D-C32B-4494-8A31-4D144878AA1C}" type="presParOf" srcId="{E0736C22-2213-498C-8FA4-697B6CD8EF3B}" destId="{C8AC2206-69F2-4BAF-86B2-ED132EBE9431}" srcOrd="0" destOrd="0" presId="urn:microsoft.com/office/officeart/2005/8/layout/list1"/>
    <dgm:cxn modelId="{D8CC8E8B-418A-4960-8BF3-8FD1186738EB}" type="presParOf" srcId="{C8AC2206-69F2-4BAF-86B2-ED132EBE9431}" destId="{C6B90685-8F7E-4EBA-8610-1B5C47C0F0A0}" srcOrd="0" destOrd="0" presId="urn:microsoft.com/office/officeart/2005/8/layout/list1"/>
    <dgm:cxn modelId="{4FC88AA0-DF03-4A09-A0D5-9EDC40D21672}" type="presParOf" srcId="{C8AC2206-69F2-4BAF-86B2-ED132EBE9431}" destId="{B67E30CF-405E-4D3A-A02D-41FD085D0C7E}" srcOrd="1" destOrd="0" presId="urn:microsoft.com/office/officeart/2005/8/layout/list1"/>
    <dgm:cxn modelId="{270A1774-1BDC-4D9C-AEFE-735088E8FF5A}" type="presParOf" srcId="{E0736C22-2213-498C-8FA4-697B6CD8EF3B}" destId="{9C69F3B3-A51F-4FF8-B7AA-C2350DFC322A}" srcOrd="1" destOrd="0" presId="urn:microsoft.com/office/officeart/2005/8/layout/list1"/>
    <dgm:cxn modelId="{4F096ECF-3EB8-4953-9775-E13FD38D3A22}" type="presParOf" srcId="{E0736C22-2213-498C-8FA4-697B6CD8EF3B}" destId="{F3AF02AE-13A6-4985-8D3F-A40373D47786}" srcOrd="2" destOrd="0" presId="urn:microsoft.com/office/officeart/2005/8/layout/list1"/>
    <dgm:cxn modelId="{703FEE58-E3F4-4E18-BFF6-D29A0D3C8E08}" type="presParOf" srcId="{E0736C22-2213-498C-8FA4-697B6CD8EF3B}" destId="{75871D6F-3362-431F-9F7D-6F0F6D0059F4}" srcOrd="3" destOrd="0" presId="urn:microsoft.com/office/officeart/2005/8/layout/list1"/>
    <dgm:cxn modelId="{A59C208B-0110-452B-B2B8-04929252970D}" type="presParOf" srcId="{E0736C22-2213-498C-8FA4-697B6CD8EF3B}" destId="{057E4572-64AA-4DB2-9E47-A1FFC19E6B9A}" srcOrd="4" destOrd="0" presId="urn:microsoft.com/office/officeart/2005/8/layout/list1"/>
    <dgm:cxn modelId="{A2A63B7D-118E-442E-8DDC-AE6B5793B694}" type="presParOf" srcId="{057E4572-64AA-4DB2-9E47-A1FFC19E6B9A}" destId="{C1ED8487-3793-4A5C-AD22-F9E323603541}" srcOrd="0" destOrd="0" presId="urn:microsoft.com/office/officeart/2005/8/layout/list1"/>
    <dgm:cxn modelId="{E37B34C4-237E-4F95-8650-3835B964C0ED}" type="presParOf" srcId="{057E4572-64AA-4DB2-9E47-A1FFC19E6B9A}" destId="{24F1877E-4B0B-434A-9FF9-C848CB8D82E5}" srcOrd="1" destOrd="0" presId="urn:microsoft.com/office/officeart/2005/8/layout/list1"/>
    <dgm:cxn modelId="{53BF9247-66DC-4A3C-B2AF-B0B58E6EAF83}" type="presParOf" srcId="{E0736C22-2213-498C-8FA4-697B6CD8EF3B}" destId="{33C37710-43B8-419E-9D1C-1C3071F7470B}" srcOrd="5" destOrd="0" presId="urn:microsoft.com/office/officeart/2005/8/layout/list1"/>
    <dgm:cxn modelId="{6D6C6A70-2DC9-4E58-8E1D-3B4D51548C35}" type="presParOf" srcId="{E0736C22-2213-498C-8FA4-697B6CD8EF3B}" destId="{98D2F717-1D10-4578-8499-6321748CD07A}" srcOrd="6" destOrd="0" presId="urn:microsoft.com/office/officeart/2005/8/layout/list1"/>
    <dgm:cxn modelId="{D5C5EB4A-C922-4A62-88B3-B17D625A87E3}" type="presParOf" srcId="{E0736C22-2213-498C-8FA4-697B6CD8EF3B}" destId="{A9A0CBC2-09CC-41DC-8018-8FFE7C189921}" srcOrd="7" destOrd="0" presId="urn:microsoft.com/office/officeart/2005/8/layout/list1"/>
    <dgm:cxn modelId="{E8C197B4-6C60-4C0F-8087-9C64E5C1C221}" type="presParOf" srcId="{E0736C22-2213-498C-8FA4-697B6CD8EF3B}" destId="{E2B23AE1-2312-4367-BF81-91824756DF42}" srcOrd="8" destOrd="0" presId="urn:microsoft.com/office/officeart/2005/8/layout/list1"/>
    <dgm:cxn modelId="{3155B2A5-1405-4A2E-9057-8FC56F68FBBC}" type="presParOf" srcId="{E2B23AE1-2312-4367-BF81-91824756DF42}" destId="{F4460BCB-E13B-4558-89B0-505EFAE04CEB}" srcOrd="0" destOrd="0" presId="urn:microsoft.com/office/officeart/2005/8/layout/list1"/>
    <dgm:cxn modelId="{171E7426-2F47-4FCD-BFF0-D9BC1C7087AC}" type="presParOf" srcId="{E2B23AE1-2312-4367-BF81-91824756DF42}" destId="{596D96EC-C7E9-4A52-A5E6-B35D6F116245}" srcOrd="1" destOrd="0" presId="urn:microsoft.com/office/officeart/2005/8/layout/list1"/>
    <dgm:cxn modelId="{AA2300B7-797E-41DB-89C9-0B01311A0E47}" type="presParOf" srcId="{E0736C22-2213-498C-8FA4-697B6CD8EF3B}" destId="{8F5B3BC4-70F6-4A84-90B1-3EE699161E2E}" srcOrd="9" destOrd="0" presId="urn:microsoft.com/office/officeart/2005/8/layout/list1"/>
    <dgm:cxn modelId="{783781F5-283D-491B-A4E4-6DB33ECB3322}" type="presParOf" srcId="{E0736C22-2213-498C-8FA4-697B6CD8EF3B}" destId="{79B4B006-ECDC-4B9F-AC31-AAB719A4F78C}" srcOrd="10" destOrd="0" presId="urn:microsoft.com/office/officeart/2005/8/layout/list1"/>
    <dgm:cxn modelId="{88B5AF8E-FA27-493B-BC30-60C3C1AF561E}" type="presParOf" srcId="{E0736C22-2213-498C-8FA4-697B6CD8EF3B}" destId="{62BAC8E1-6819-43F1-A690-4D2FC110B485}" srcOrd="11" destOrd="0" presId="urn:microsoft.com/office/officeart/2005/8/layout/list1"/>
    <dgm:cxn modelId="{95AB2530-39A8-408B-97F7-847F21316526}" type="presParOf" srcId="{E0736C22-2213-498C-8FA4-697B6CD8EF3B}" destId="{FFFBB2A7-1734-4523-9796-DE3506BF4751}" srcOrd="12" destOrd="0" presId="urn:microsoft.com/office/officeart/2005/8/layout/list1"/>
    <dgm:cxn modelId="{E77E4742-EB53-4547-94C0-B06149F805DF}" type="presParOf" srcId="{FFFBB2A7-1734-4523-9796-DE3506BF4751}" destId="{5E672FCD-9C9C-4106-93B5-88DE98477D79}" srcOrd="0" destOrd="0" presId="urn:microsoft.com/office/officeart/2005/8/layout/list1"/>
    <dgm:cxn modelId="{CCC81A9A-26C3-401A-A628-7B805F8042EE}" type="presParOf" srcId="{FFFBB2A7-1734-4523-9796-DE3506BF4751}" destId="{55CFDB28-3EEE-4A98-918A-02C178B15F7A}" srcOrd="1" destOrd="0" presId="urn:microsoft.com/office/officeart/2005/8/layout/list1"/>
    <dgm:cxn modelId="{C711AAD5-8BC6-4862-AB7C-DD70C0209B0E}" type="presParOf" srcId="{E0736C22-2213-498C-8FA4-697B6CD8EF3B}" destId="{D402E5DB-AEA8-43F6-A75C-4845C739C2CA}" srcOrd="13" destOrd="0" presId="urn:microsoft.com/office/officeart/2005/8/layout/list1"/>
    <dgm:cxn modelId="{466425CD-59D7-4867-920E-6FB780BD2596}" type="presParOf" srcId="{E0736C22-2213-498C-8FA4-697B6CD8EF3B}" destId="{9C847C92-2DF7-4A94-9180-718ECC762F1A}" srcOrd="14" destOrd="0" presId="urn:microsoft.com/office/officeart/2005/8/layout/list1"/>
    <dgm:cxn modelId="{2C417AB5-A673-4793-9036-6BFE0CC2E002}" type="presParOf" srcId="{E0736C22-2213-498C-8FA4-697B6CD8EF3B}" destId="{7C623F35-3958-4AC3-A176-D56A3634E369}" srcOrd="15" destOrd="0" presId="urn:microsoft.com/office/officeart/2005/8/layout/list1"/>
    <dgm:cxn modelId="{6DA87537-4401-4FBF-A7C1-A776D1086EF3}" type="presParOf" srcId="{E0736C22-2213-498C-8FA4-697B6CD8EF3B}" destId="{CC66C94A-6CFD-425A-9D32-DF08B2389132}" srcOrd="16" destOrd="0" presId="urn:microsoft.com/office/officeart/2005/8/layout/list1"/>
    <dgm:cxn modelId="{683AB581-3E2E-4545-9AE4-94BBCA617CBC}" type="presParOf" srcId="{CC66C94A-6CFD-425A-9D32-DF08B2389132}" destId="{7E5C226D-6F52-4073-8A9C-76B1E692D63B}" srcOrd="0" destOrd="0" presId="urn:microsoft.com/office/officeart/2005/8/layout/list1"/>
    <dgm:cxn modelId="{50F5BF33-ACF9-40FE-8E49-794BBEA7BBD3}" type="presParOf" srcId="{CC66C94A-6CFD-425A-9D32-DF08B2389132}" destId="{6569296D-F2FB-413A-B52C-9C66C1FF5E18}" srcOrd="1" destOrd="0" presId="urn:microsoft.com/office/officeart/2005/8/layout/list1"/>
    <dgm:cxn modelId="{912293F3-60A7-485B-90CE-5A0E95E58F8B}" type="presParOf" srcId="{E0736C22-2213-498C-8FA4-697B6CD8EF3B}" destId="{EADD5CFF-24A5-48F0-A2AD-3F1A176342D9}" srcOrd="17" destOrd="0" presId="urn:microsoft.com/office/officeart/2005/8/layout/list1"/>
    <dgm:cxn modelId="{5FCBB626-9067-4011-9218-ABAE18BEE2F0}" type="presParOf" srcId="{E0736C22-2213-498C-8FA4-697B6CD8EF3B}" destId="{AA43FB92-25AC-439F-803E-274DDD8A0BD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F02AE-13A6-4985-8D3F-A40373D47786}">
      <dsp:nvSpPr>
        <dsp:cNvPr id="0" name=""/>
        <dsp:cNvSpPr/>
      </dsp:nvSpPr>
      <dsp:spPr>
        <a:xfrm>
          <a:off x="0" y="367431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E30CF-405E-4D3A-A02D-41FD085D0C7E}">
      <dsp:nvSpPr>
        <dsp:cNvPr id="0" name=""/>
        <dsp:cNvSpPr/>
      </dsp:nvSpPr>
      <dsp:spPr>
        <a:xfrm>
          <a:off x="323850" y="72231"/>
          <a:ext cx="4533900" cy="590400"/>
        </a:xfrm>
        <a:prstGeom prst="roundRect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Surgical conditions produced or aggravated  in Diabetes mellitus</a:t>
          </a:r>
        </a:p>
      </dsp:txBody>
      <dsp:txXfrm>
        <a:off x="352671" y="101052"/>
        <a:ext cx="4476258" cy="532758"/>
      </dsp:txXfrm>
    </dsp:sp>
    <dsp:sp modelId="{98D2F717-1D10-4578-8499-6321748CD07A}">
      <dsp:nvSpPr>
        <dsp:cNvPr id="0" name=""/>
        <dsp:cNvSpPr/>
      </dsp:nvSpPr>
      <dsp:spPr>
        <a:xfrm>
          <a:off x="0" y="12746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1877E-4B0B-434A-9FF9-C848CB8D82E5}">
      <dsp:nvSpPr>
        <dsp:cNvPr id="0" name=""/>
        <dsp:cNvSpPr/>
      </dsp:nvSpPr>
      <dsp:spPr>
        <a:xfrm>
          <a:off x="323850" y="979432"/>
          <a:ext cx="6153137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Surgical conditions modified  in DM </a:t>
          </a:r>
          <a:endParaRPr lang="en-US" sz="2000" kern="1200" dirty="0"/>
        </a:p>
      </dsp:txBody>
      <dsp:txXfrm>
        <a:off x="352671" y="1008253"/>
        <a:ext cx="6095495" cy="532758"/>
      </dsp:txXfrm>
    </dsp:sp>
    <dsp:sp modelId="{79B4B006-ECDC-4B9F-AC31-AAB719A4F78C}">
      <dsp:nvSpPr>
        <dsp:cNvPr id="0" name=""/>
        <dsp:cNvSpPr/>
      </dsp:nvSpPr>
      <dsp:spPr>
        <a:xfrm>
          <a:off x="0" y="21818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D96EC-C7E9-4A52-A5E6-B35D6F116245}">
      <dsp:nvSpPr>
        <dsp:cNvPr id="0" name=""/>
        <dsp:cNvSpPr/>
      </dsp:nvSpPr>
      <dsp:spPr>
        <a:xfrm>
          <a:off x="323850" y="18866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 Diabetes  mellitus producing diagnostic problems</a:t>
          </a:r>
          <a:endParaRPr lang="en-US" sz="2000" kern="1200" dirty="0"/>
        </a:p>
      </dsp:txBody>
      <dsp:txXfrm>
        <a:off x="352671" y="1915453"/>
        <a:ext cx="4476258" cy="532758"/>
      </dsp:txXfrm>
    </dsp:sp>
    <dsp:sp modelId="{9C847C92-2DF7-4A94-9180-718ECC762F1A}">
      <dsp:nvSpPr>
        <dsp:cNvPr id="0" name=""/>
        <dsp:cNvSpPr/>
      </dsp:nvSpPr>
      <dsp:spPr>
        <a:xfrm>
          <a:off x="0" y="30890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FDB28-3EEE-4A98-918A-02C178B15F7A}">
      <dsp:nvSpPr>
        <dsp:cNvPr id="0" name=""/>
        <dsp:cNvSpPr/>
      </dsp:nvSpPr>
      <dsp:spPr>
        <a:xfrm>
          <a:off x="323850" y="27938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altLang="en-US" sz="2000" kern="1200" dirty="0"/>
            <a:t>Surgery in Diabetics</a:t>
          </a:r>
          <a:endParaRPr lang="en-US" sz="2000" kern="1200" dirty="0"/>
        </a:p>
      </dsp:txBody>
      <dsp:txXfrm>
        <a:off x="352671" y="2822653"/>
        <a:ext cx="4476258" cy="532758"/>
      </dsp:txXfrm>
    </dsp:sp>
    <dsp:sp modelId="{AA43FB92-25AC-439F-803E-274DDD8A0BD9}">
      <dsp:nvSpPr>
        <dsp:cNvPr id="0" name=""/>
        <dsp:cNvSpPr/>
      </dsp:nvSpPr>
      <dsp:spPr>
        <a:xfrm>
          <a:off x="0" y="39962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9296D-F2FB-413A-B52C-9C66C1FF5E18}">
      <dsp:nvSpPr>
        <dsp:cNvPr id="0" name=""/>
        <dsp:cNvSpPr/>
      </dsp:nvSpPr>
      <dsp:spPr>
        <a:xfrm>
          <a:off x="323850" y="37010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Surgery for relief of Diabetes Mellitus</a:t>
          </a:r>
          <a:endParaRPr lang="en-US" sz="2000" kern="1200" dirty="0"/>
        </a:p>
      </dsp:txBody>
      <dsp:txXfrm>
        <a:off x="352671" y="3729853"/>
        <a:ext cx="4476258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F02AE-13A6-4985-8D3F-A40373D47786}">
      <dsp:nvSpPr>
        <dsp:cNvPr id="0" name=""/>
        <dsp:cNvSpPr/>
      </dsp:nvSpPr>
      <dsp:spPr>
        <a:xfrm>
          <a:off x="0" y="367431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E30CF-405E-4D3A-A02D-41FD085D0C7E}">
      <dsp:nvSpPr>
        <dsp:cNvPr id="0" name=""/>
        <dsp:cNvSpPr/>
      </dsp:nvSpPr>
      <dsp:spPr>
        <a:xfrm>
          <a:off x="323850" y="72231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Surgical conditions produced or aggravated  in Diabetes mellitus</a:t>
          </a:r>
        </a:p>
      </dsp:txBody>
      <dsp:txXfrm>
        <a:off x="352671" y="101052"/>
        <a:ext cx="4476258" cy="532758"/>
      </dsp:txXfrm>
    </dsp:sp>
    <dsp:sp modelId="{98D2F717-1D10-4578-8499-6321748CD07A}">
      <dsp:nvSpPr>
        <dsp:cNvPr id="0" name=""/>
        <dsp:cNvSpPr/>
      </dsp:nvSpPr>
      <dsp:spPr>
        <a:xfrm>
          <a:off x="0" y="12746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1877E-4B0B-434A-9FF9-C848CB8D82E5}">
      <dsp:nvSpPr>
        <dsp:cNvPr id="0" name=""/>
        <dsp:cNvSpPr/>
      </dsp:nvSpPr>
      <dsp:spPr>
        <a:xfrm>
          <a:off x="323862" y="965663"/>
          <a:ext cx="6153137" cy="590400"/>
        </a:xfrm>
        <a:prstGeom prst="roundRect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Surgical conditions modified  in DM </a:t>
          </a:r>
          <a:endParaRPr lang="en-US" sz="2000" kern="1200" dirty="0"/>
        </a:p>
      </dsp:txBody>
      <dsp:txXfrm>
        <a:off x="352683" y="994484"/>
        <a:ext cx="6095495" cy="532758"/>
      </dsp:txXfrm>
    </dsp:sp>
    <dsp:sp modelId="{79B4B006-ECDC-4B9F-AC31-AAB719A4F78C}">
      <dsp:nvSpPr>
        <dsp:cNvPr id="0" name=""/>
        <dsp:cNvSpPr/>
      </dsp:nvSpPr>
      <dsp:spPr>
        <a:xfrm>
          <a:off x="0" y="21818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D96EC-C7E9-4A52-A5E6-B35D6F116245}">
      <dsp:nvSpPr>
        <dsp:cNvPr id="0" name=""/>
        <dsp:cNvSpPr/>
      </dsp:nvSpPr>
      <dsp:spPr>
        <a:xfrm>
          <a:off x="323850" y="18866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 Diabetes  mellitus producing diagnostic problems</a:t>
          </a:r>
          <a:endParaRPr lang="en-US" sz="2000" kern="1200" dirty="0"/>
        </a:p>
      </dsp:txBody>
      <dsp:txXfrm>
        <a:off x="352671" y="1915453"/>
        <a:ext cx="4476258" cy="532758"/>
      </dsp:txXfrm>
    </dsp:sp>
    <dsp:sp modelId="{9C847C92-2DF7-4A94-9180-718ECC762F1A}">
      <dsp:nvSpPr>
        <dsp:cNvPr id="0" name=""/>
        <dsp:cNvSpPr/>
      </dsp:nvSpPr>
      <dsp:spPr>
        <a:xfrm>
          <a:off x="0" y="30890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FDB28-3EEE-4A98-918A-02C178B15F7A}">
      <dsp:nvSpPr>
        <dsp:cNvPr id="0" name=""/>
        <dsp:cNvSpPr/>
      </dsp:nvSpPr>
      <dsp:spPr>
        <a:xfrm>
          <a:off x="304801" y="2946863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altLang="en-US" sz="2000" kern="1200" dirty="0"/>
            <a:t>Surgery in Diabetics</a:t>
          </a:r>
          <a:endParaRPr lang="en-US" sz="2000" kern="1200" dirty="0"/>
        </a:p>
      </dsp:txBody>
      <dsp:txXfrm>
        <a:off x="333622" y="2975684"/>
        <a:ext cx="4476258" cy="532758"/>
      </dsp:txXfrm>
    </dsp:sp>
    <dsp:sp modelId="{AA43FB92-25AC-439F-803E-274DDD8A0BD9}">
      <dsp:nvSpPr>
        <dsp:cNvPr id="0" name=""/>
        <dsp:cNvSpPr/>
      </dsp:nvSpPr>
      <dsp:spPr>
        <a:xfrm>
          <a:off x="0" y="39962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9296D-F2FB-413A-B52C-9C66C1FF5E18}">
      <dsp:nvSpPr>
        <dsp:cNvPr id="0" name=""/>
        <dsp:cNvSpPr/>
      </dsp:nvSpPr>
      <dsp:spPr>
        <a:xfrm>
          <a:off x="304801" y="3861266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Surgery for relief of Diabetes Mellitus</a:t>
          </a:r>
          <a:endParaRPr lang="en-US" sz="2000" kern="1200" dirty="0"/>
        </a:p>
      </dsp:txBody>
      <dsp:txXfrm>
        <a:off x="333622" y="3890087"/>
        <a:ext cx="4476258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F02AE-13A6-4985-8D3F-A40373D47786}">
      <dsp:nvSpPr>
        <dsp:cNvPr id="0" name=""/>
        <dsp:cNvSpPr/>
      </dsp:nvSpPr>
      <dsp:spPr>
        <a:xfrm>
          <a:off x="0" y="367431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E30CF-405E-4D3A-A02D-41FD085D0C7E}">
      <dsp:nvSpPr>
        <dsp:cNvPr id="0" name=""/>
        <dsp:cNvSpPr/>
      </dsp:nvSpPr>
      <dsp:spPr>
        <a:xfrm>
          <a:off x="323850" y="72231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Surgical conditions produced or aggravated  in Diabetes mellitus</a:t>
          </a:r>
        </a:p>
      </dsp:txBody>
      <dsp:txXfrm>
        <a:off x="352671" y="101052"/>
        <a:ext cx="4476258" cy="532758"/>
      </dsp:txXfrm>
    </dsp:sp>
    <dsp:sp modelId="{98D2F717-1D10-4578-8499-6321748CD07A}">
      <dsp:nvSpPr>
        <dsp:cNvPr id="0" name=""/>
        <dsp:cNvSpPr/>
      </dsp:nvSpPr>
      <dsp:spPr>
        <a:xfrm>
          <a:off x="0" y="12746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1877E-4B0B-434A-9FF9-C848CB8D82E5}">
      <dsp:nvSpPr>
        <dsp:cNvPr id="0" name=""/>
        <dsp:cNvSpPr/>
      </dsp:nvSpPr>
      <dsp:spPr>
        <a:xfrm>
          <a:off x="323850" y="979432"/>
          <a:ext cx="6153137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Surgical conditions modified  in DM </a:t>
          </a:r>
          <a:endParaRPr lang="en-US" sz="2000" kern="1200" dirty="0"/>
        </a:p>
      </dsp:txBody>
      <dsp:txXfrm>
        <a:off x="352671" y="1008253"/>
        <a:ext cx="6095495" cy="532758"/>
      </dsp:txXfrm>
    </dsp:sp>
    <dsp:sp modelId="{79B4B006-ECDC-4B9F-AC31-AAB719A4F78C}">
      <dsp:nvSpPr>
        <dsp:cNvPr id="0" name=""/>
        <dsp:cNvSpPr/>
      </dsp:nvSpPr>
      <dsp:spPr>
        <a:xfrm>
          <a:off x="0" y="21818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D96EC-C7E9-4A52-A5E6-B35D6F116245}">
      <dsp:nvSpPr>
        <dsp:cNvPr id="0" name=""/>
        <dsp:cNvSpPr/>
      </dsp:nvSpPr>
      <dsp:spPr>
        <a:xfrm>
          <a:off x="323850" y="1886632"/>
          <a:ext cx="4533900" cy="590400"/>
        </a:xfrm>
        <a:prstGeom prst="roundRect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 Diabetes  mellitus producing diagnostic problems</a:t>
          </a:r>
          <a:endParaRPr lang="en-US" sz="2000" kern="1200" dirty="0"/>
        </a:p>
      </dsp:txBody>
      <dsp:txXfrm>
        <a:off x="352671" y="1915453"/>
        <a:ext cx="4476258" cy="532758"/>
      </dsp:txXfrm>
    </dsp:sp>
    <dsp:sp modelId="{9C847C92-2DF7-4A94-9180-718ECC762F1A}">
      <dsp:nvSpPr>
        <dsp:cNvPr id="0" name=""/>
        <dsp:cNvSpPr/>
      </dsp:nvSpPr>
      <dsp:spPr>
        <a:xfrm>
          <a:off x="0" y="30890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FDB28-3EEE-4A98-918A-02C178B15F7A}">
      <dsp:nvSpPr>
        <dsp:cNvPr id="0" name=""/>
        <dsp:cNvSpPr/>
      </dsp:nvSpPr>
      <dsp:spPr>
        <a:xfrm>
          <a:off x="323850" y="27938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altLang="en-US" sz="2000" kern="1200" dirty="0"/>
            <a:t>Surgery in Diabetics</a:t>
          </a:r>
          <a:endParaRPr lang="en-US" sz="2000" kern="1200" dirty="0"/>
        </a:p>
      </dsp:txBody>
      <dsp:txXfrm>
        <a:off x="352671" y="2822653"/>
        <a:ext cx="4476258" cy="532758"/>
      </dsp:txXfrm>
    </dsp:sp>
    <dsp:sp modelId="{AA43FB92-25AC-439F-803E-274DDD8A0BD9}">
      <dsp:nvSpPr>
        <dsp:cNvPr id="0" name=""/>
        <dsp:cNvSpPr/>
      </dsp:nvSpPr>
      <dsp:spPr>
        <a:xfrm>
          <a:off x="0" y="39962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9296D-F2FB-413A-B52C-9C66C1FF5E18}">
      <dsp:nvSpPr>
        <dsp:cNvPr id="0" name=""/>
        <dsp:cNvSpPr/>
      </dsp:nvSpPr>
      <dsp:spPr>
        <a:xfrm>
          <a:off x="323850" y="37010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Surgery for relief of Diabetes Mellitus</a:t>
          </a:r>
          <a:endParaRPr lang="en-US" sz="2000" kern="1200" dirty="0"/>
        </a:p>
      </dsp:txBody>
      <dsp:txXfrm>
        <a:off x="352671" y="3729853"/>
        <a:ext cx="4476258" cy="5327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F02AE-13A6-4985-8D3F-A40373D47786}">
      <dsp:nvSpPr>
        <dsp:cNvPr id="0" name=""/>
        <dsp:cNvSpPr/>
      </dsp:nvSpPr>
      <dsp:spPr>
        <a:xfrm>
          <a:off x="0" y="367431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E30CF-405E-4D3A-A02D-41FD085D0C7E}">
      <dsp:nvSpPr>
        <dsp:cNvPr id="0" name=""/>
        <dsp:cNvSpPr/>
      </dsp:nvSpPr>
      <dsp:spPr>
        <a:xfrm>
          <a:off x="323850" y="72231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Surgical conditions produced or aggravated  in Diabetes mellitus</a:t>
          </a:r>
        </a:p>
      </dsp:txBody>
      <dsp:txXfrm>
        <a:off x="352671" y="101052"/>
        <a:ext cx="4476258" cy="532758"/>
      </dsp:txXfrm>
    </dsp:sp>
    <dsp:sp modelId="{98D2F717-1D10-4578-8499-6321748CD07A}">
      <dsp:nvSpPr>
        <dsp:cNvPr id="0" name=""/>
        <dsp:cNvSpPr/>
      </dsp:nvSpPr>
      <dsp:spPr>
        <a:xfrm>
          <a:off x="0" y="12746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1877E-4B0B-434A-9FF9-C848CB8D82E5}">
      <dsp:nvSpPr>
        <dsp:cNvPr id="0" name=""/>
        <dsp:cNvSpPr/>
      </dsp:nvSpPr>
      <dsp:spPr>
        <a:xfrm>
          <a:off x="323850" y="979432"/>
          <a:ext cx="6153137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Surgical conditions modified  in DM </a:t>
          </a:r>
          <a:endParaRPr lang="en-US" sz="2000" kern="1200" dirty="0"/>
        </a:p>
      </dsp:txBody>
      <dsp:txXfrm>
        <a:off x="352671" y="1008253"/>
        <a:ext cx="6095495" cy="532758"/>
      </dsp:txXfrm>
    </dsp:sp>
    <dsp:sp modelId="{79B4B006-ECDC-4B9F-AC31-AAB719A4F78C}">
      <dsp:nvSpPr>
        <dsp:cNvPr id="0" name=""/>
        <dsp:cNvSpPr/>
      </dsp:nvSpPr>
      <dsp:spPr>
        <a:xfrm>
          <a:off x="0" y="21818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D96EC-C7E9-4A52-A5E6-B35D6F116245}">
      <dsp:nvSpPr>
        <dsp:cNvPr id="0" name=""/>
        <dsp:cNvSpPr/>
      </dsp:nvSpPr>
      <dsp:spPr>
        <a:xfrm>
          <a:off x="323850" y="18866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 Diabetes  mellitus producing diagnostic problems</a:t>
          </a:r>
          <a:endParaRPr lang="en-US" sz="2000" kern="1200" dirty="0"/>
        </a:p>
      </dsp:txBody>
      <dsp:txXfrm>
        <a:off x="352671" y="1915453"/>
        <a:ext cx="4476258" cy="532758"/>
      </dsp:txXfrm>
    </dsp:sp>
    <dsp:sp modelId="{9C847C92-2DF7-4A94-9180-718ECC762F1A}">
      <dsp:nvSpPr>
        <dsp:cNvPr id="0" name=""/>
        <dsp:cNvSpPr/>
      </dsp:nvSpPr>
      <dsp:spPr>
        <a:xfrm>
          <a:off x="0" y="30890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FDB28-3EEE-4A98-918A-02C178B15F7A}">
      <dsp:nvSpPr>
        <dsp:cNvPr id="0" name=""/>
        <dsp:cNvSpPr/>
      </dsp:nvSpPr>
      <dsp:spPr>
        <a:xfrm>
          <a:off x="323850" y="2793832"/>
          <a:ext cx="4533900" cy="590400"/>
        </a:xfrm>
        <a:prstGeom prst="roundRect">
          <a:avLst/>
        </a:prstGeom>
        <a:solidFill>
          <a:srgbClr val="C0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altLang="en-US" sz="2000" kern="1200" dirty="0"/>
            <a:t>Surgery in Diabetics</a:t>
          </a:r>
          <a:endParaRPr lang="en-US" sz="2000" kern="1200" dirty="0"/>
        </a:p>
      </dsp:txBody>
      <dsp:txXfrm>
        <a:off x="352671" y="2822653"/>
        <a:ext cx="4476258" cy="532758"/>
      </dsp:txXfrm>
    </dsp:sp>
    <dsp:sp modelId="{AA43FB92-25AC-439F-803E-274DDD8A0BD9}">
      <dsp:nvSpPr>
        <dsp:cNvPr id="0" name=""/>
        <dsp:cNvSpPr/>
      </dsp:nvSpPr>
      <dsp:spPr>
        <a:xfrm>
          <a:off x="0" y="39962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9296D-F2FB-413A-B52C-9C66C1FF5E18}">
      <dsp:nvSpPr>
        <dsp:cNvPr id="0" name=""/>
        <dsp:cNvSpPr/>
      </dsp:nvSpPr>
      <dsp:spPr>
        <a:xfrm>
          <a:off x="323850" y="37010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Surgery for relief of Diabetes Mellitus</a:t>
          </a:r>
          <a:endParaRPr lang="en-US" sz="2000" kern="1200" dirty="0"/>
        </a:p>
      </dsp:txBody>
      <dsp:txXfrm>
        <a:off x="352671" y="3729853"/>
        <a:ext cx="4476258" cy="532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F02AE-13A6-4985-8D3F-A40373D47786}">
      <dsp:nvSpPr>
        <dsp:cNvPr id="0" name=""/>
        <dsp:cNvSpPr/>
      </dsp:nvSpPr>
      <dsp:spPr>
        <a:xfrm>
          <a:off x="0" y="367431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E30CF-405E-4D3A-A02D-41FD085D0C7E}">
      <dsp:nvSpPr>
        <dsp:cNvPr id="0" name=""/>
        <dsp:cNvSpPr/>
      </dsp:nvSpPr>
      <dsp:spPr>
        <a:xfrm>
          <a:off x="323850" y="72231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Surgical conditions produced or aggravated  in Diabetes mellitus</a:t>
          </a:r>
        </a:p>
      </dsp:txBody>
      <dsp:txXfrm>
        <a:off x="352671" y="101052"/>
        <a:ext cx="4476258" cy="532758"/>
      </dsp:txXfrm>
    </dsp:sp>
    <dsp:sp modelId="{98D2F717-1D10-4578-8499-6321748CD07A}">
      <dsp:nvSpPr>
        <dsp:cNvPr id="0" name=""/>
        <dsp:cNvSpPr/>
      </dsp:nvSpPr>
      <dsp:spPr>
        <a:xfrm>
          <a:off x="0" y="12746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1877E-4B0B-434A-9FF9-C848CB8D82E5}">
      <dsp:nvSpPr>
        <dsp:cNvPr id="0" name=""/>
        <dsp:cNvSpPr/>
      </dsp:nvSpPr>
      <dsp:spPr>
        <a:xfrm>
          <a:off x="323850" y="979432"/>
          <a:ext cx="6153137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Surgical conditions modified  in DM </a:t>
          </a:r>
          <a:endParaRPr lang="en-US" sz="2000" kern="1200" dirty="0"/>
        </a:p>
      </dsp:txBody>
      <dsp:txXfrm>
        <a:off x="352671" y="1008253"/>
        <a:ext cx="6095495" cy="532758"/>
      </dsp:txXfrm>
    </dsp:sp>
    <dsp:sp modelId="{79B4B006-ECDC-4B9F-AC31-AAB719A4F78C}">
      <dsp:nvSpPr>
        <dsp:cNvPr id="0" name=""/>
        <dsp:cNvSpPr/>
      </dsp:nvSpPr>
      <dsp:spPr>
        <a:xfrm>
          <a:off x="0" y="21818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D96EC-C7E9-4A52-A5E6-B35D6F116245}">
      <dsp:nvSpPr>
        <dsp:cNvPr id="0" name=""/>
        <dsp:cNvSpPr/>
      </dsp:nvSpPr>
      <dsp:spPr>
        <a:xfrm>
          <a:off x="323850" y="18866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 Diabetes  mellitus producing diagnostic problems</a:t>
          </a:r>
          <a:endParaRPr lang="en-US" sz="2000" kern="1200" dirty="0"/>
        </a:p>
      </dsp:txBody>
      <dsp:txXfrm>
        <a:off x="352671" y="1915453"/>
        <a:ext cx="4476258" cy="532758"/>
      </dsp:txXfrm>
    </dsp:sp>
    <dsp:sp modelId="{9C847C92-2DF7-4A94-9180-718ECC762F1A}">
      <dsp:nvSpPr>
        <dsp:cNvPr id="0" name=""/>
        <dsp:cNvSpPr/>
      </dsp:nvSpPr>
      <dsp:spPr>
        <a:xfrm>
          <a:off x="0" y="30890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FDB28-3EEE-4A98-918A-02C178B15F7A}">
      <dsp:nvSpPr>
        <dsp:cNvPr id="0" name=""/>
        <dsp:cNvSpPr/>
      </dsp:nvSpPr>
      <dsp:spPr>
        <a:xfrm>
          <a:off x="323850" y="2793832"/>
          <a:ext cx="453390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altLang="en-US" sz="2000" kern="1200" dirty="0"/>
            <a:t>Surgery in Diabetics</a:t>
          </a:r>
          <a:endParaRPr lang="en-US" sz="2000" kern="1200" dirty="0"/>
        </a:p>
      </dsp:txBody>
      <dsp:txXfrm>
        <a:off x="352671" y="2822653"/>
        <a:ext cx="4476258" cy="532758"/>
      </dsp:txXfrm>
    </dsp:sp>
    <dsp:sp modelId="{AA43FB92-25AC-439F-803E-274DDD8A0BD9}">
      <dsp:nvSpPr>
        <dsp:cNvPr id="0" name=""/>
        <dsp:cNvSpPr/>
      </dsp:nvSpPr>
      <dsp:spPr>
        <a:xfrm>
          <a:off x="0" y="3996232"/>
          <a:ext cx="6477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9296D-F2FB-413A-B52C-9C66C1FF5E18}">
      <dsp:nvSpPr>
        <dsp:cNvPr id="0" name=""/>
        <dsp:cNvSpPr/>
      </dsp:nvSpPr>
      <dsp:spPr>
        <a:xfrm>
          <a:off x="323850" y="3701032"/>
          <a:ext cx="4533900" cy="590400"/>
        </a:xfrm>
        <a:prstGeom prst="roundRect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371" tIns="0" rIns="17137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Surgery for relief of Diabetes Mellitus</a:t>
          </a:r>
          <a:endParaRPr lang="en-US" sz="2000" kern="1200" dirty="0"/>
        </a:p>
      </dsp:txBody>
      <dsp:txXfrm>
        <a:off x="352671" y="3729853"/>
        <a:ext cx="447625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91D3D-A7AC-4F5C-975C-D4F01D9163AA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63524-96C0-4AC4-B702-94402D5E8C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19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8652D424-B0E7-4160-814D-3DA63CF672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E2F8DA18-12F2-4F85-9BFB-DA6D9BFCC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This section includes several key areas, such as classification of and diagnostic tests for diabetes, prediabetes, type 1 and type 2 diabetes, GDM, MODY, and CFRD, or Cystic Fibrosis-Related Diabetes. 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r>
              <a:rPr lang="en-US" altLang="en-US" b="1"/>
              <a:t>[SLIDE]</a:t>
            </a:r>
          </a:p>
          <a:p>
            <a:pPr>
              <a:spcBef>
                <a:spcPct val="0"/>
              </a:spcBef>
            </a:pPr>
            <a:endParaRPr lang="en-US" altLang="en-US" b="1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997E440C-E3BC-43DF-895C-4530DCD4FA6E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30" tIns="44865" rIns="89730" bIns="44865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9E8BC73-2B9C-41C7-A416-1F153B4B6EFF}" type="slidenum">
              <a:rPr lang="en-US" altLang="en-US" sz="900"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/>
              <a:t>5</a:t>
            </a:fld>
            <a:endParaRPr lang="en-US" altLang="en-US" sz="9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7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AA494D1F-64F2-4ED4-8888-DBB97FBB7D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827ECD16-FB63-459D-B1CD-F205A28A0C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The classification of diabetes includes four clinical categories:</a:t>
            </a:r>
          </a:p>
          <a:p>
            <a:pPr marL="447675" lvl="1" indent="-223838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/>
              <a:t>Type 1 diabetes, due to β-cell destruction, usually leading to absolute insulin deficiency; </a:t>
            </a:r>
            <a:r>
              <a:rPr lang="en-US" altLang="en-US" b="1"/>
              <a:t>[CLICK]</a:t>
            </a:r>
          </a:p>
          <a:p>
            <a:pPr marL="447675" lvl="1" indent="-223838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/>
              <a:t>Type 2 diabetes, due to a progressive insulin secretory defect on the background of insulin resistance;</a:t>
            </a:r>
            <a:r>
              <a:rPr lang="en-US" altLang="en-US" b="1"/>
              <a:t> [CLICK]</a:t>
            </a:r>
          </a:p>
          <a:p>
            <a:pPr marL="447675" lvl="1" indent="-223838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/>
              <a:t>Gestational diabetes mellitus, which is diabetes diagnosed during pregnancy that is not clearly overt diabetes</a:t>
            </a:r>
            <a:r>
              <a:rPr lang="en-US" altLang="en-US" b="1"/>
              <a:t> [CLICK]</a:t>
            </a:r>
          </a:p>
          <a:p>
            <a:pPr marL="447675" lvl="1" indent="-223838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en-US"/>
              <a:t>Other specific types of diabetes due to other causes; e.g., genetic defects in β-cell function, genetic defects in insulin action, diseases of the exocrine pancreas (such as cystic fibrosis), and drug- or chemical-induced diabetes (such as in the treatment of HIV/AIDS or after organ transplantation)</a:t>
            </a:r>
          </a:p>
          <a:p>
            <a:pPr marL="447675" lvl="1" indent="-223838">
              <a:spcBef>
                <a:spcPct val="0"/>
              </a:spcBef>
            </a:pPr>
            <a:endParaRPr lang="en-US" altLang="en-US"/>
          </a:p>
          <a:p>
            <a:pPr marL="447675" lvl="1" indent="-223838">
              <a:spcBef>
                <a:spcPct val="0"/>
              </a:spcBef>
            </a:pPr>
            <a:r>
              <a:rPr lang="en-US" altLang="en-US" b="1"/>
              <a:t>[SLIDE]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73DA286A-17B8-4F86-B344-6A9AB69B3FB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30" tIns="44865" rIns="89730" bIns="44865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9E8F1937-754B-4B32-8CAE-7A5A7C334687}" type="slidenum">
              <a:rPr lang="en-US" altLang="en-US" sz="9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6</a:t>
            </a:fld>
            <a:endParaRPr lang="en-US" altLang="en-US" sz="9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3797" name="TextBox 5">
            <a:extLst>
              <a:ext uri="{FF2B5EF4-FFF2-40B4-BE49-F238E27FC236}">
                <a16:creationId xmlns:a16="http://schemas.microsoft.com/office/drawing/2014/main" id="{7AC9AA51-BDEF-420A-809E-67159D448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8629650"/>
            <a:ext cx="5486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30" tIns="44865" rIns="89730" bIns="44865">
            <a:spAutoFit/>
          </a:bodyPr>
          <a:lstStyle>
            <a:lvl1pPr marL="111125" indent="-1111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588"/>
              </a:spcBef>
            </a:pPr>
            <a:r>
              <a:rPr lang="en-US" altLang="en-US" sz="900" b="1">
                <a:solidFill>
                  <a:srgbClr val="000000"/>
                </a:solidFill>
                <a:latin typeface="Calibri" panose="020F0502020204030204" pitchFamily="34" charset="0"/>
              </a:rPr>
              <a:t>Reference</a:t>
            </a:r>
          </a:p>
          <a:p>
            <a:pPr eaLnBrk="1" hangingPunct="1"/>
            <a:r>
              <a:rPr lang="en-US" altLang="en-US" sz="900">
                <a:solidFill>
                  <a:srgbClr val="000000"/>
                </a:solidFill>
                <a:latin typeface="Calibri" panose="020F0502020204030204" pitchFamily="34" charset="0"/>
              </a:rPr>
              <a:t>American Diabetes Association. Standards of medical care in diabetes—2014. Diabetes Care 2014;37(suppl 1):S14</a:t>
            </a:r>
          </a:p>
        </p:txBody>
      </p:sp>
    </p:spTree>
    <p:extLst>
      <p:ext uri="{BB962C8B-B14F-4D97-AF65-F5344CB8AC3E}">
        <p14:creationId xmlns:p14="http://schemas.microsoft.com/office/powerpoint/2010/main" val="2898979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D15AEC9-CB8D-48C0-8CC6-72A8387BA1E6}" type="datetimeFigureOut">
              <a:rPr lang="en-US" smtClean="0"/>
              <a:pPr/>
              <a:t>3/25/2019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2ED04F1-9A8A-4CC9-973D-FFBC39AE01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667000"/>
            <a:ext cx="7051160" cy="2895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Diabetes Mellitus</a:t>
            </a:r>
            <a:br>
              <a:rPr lang="en-US" dirty="0"/>
            </a:br>
            <a:r>
              <a:rPr lang="en-US" dirty="0"/>
              <a:t> and </a:t>
            </a:r>
            <a:br>
              <a:rPr lang="en-US" dirty="0"/>
            </a:br>
            <a:r>
              <a:rPr lang="en-US" dirty="0"/>
              <a:t>Surgery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ED04F1-9A8A-4CC9-973D-FFBC39AE01B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A84DB-5649-4CC2-BCF1-CE593001A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Image result for diabetes mellitus pathology ppt">
            <a:extLst>
              <a:ext uri="{FF2B5EF4-FFF2-40B4-BE49-F238E27FC236}">
                <a16:creationId xmlns:a16="http://schemas.microsoft.com/office/drawing/2014/main" id="{119EFB98-F9C4-4D6D-8996-1E0A36D082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69773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diabetes mellitus pathology ppt">
            <a:extLst>
              <a:ext uri="{FF2B5EF4-FFF2-40B4-BE49-F238E27FC236}">
                <a16:creationId xmlns:a16="http://schemas.microsoft.com/office/drawing/2014/main" id="{0060190B-A45C-48AB-B734-57AC1FC91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505200"/>
            <a:ext cx="4876799" cy="32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715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41957-C694-46FC-85C8-11C46503F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C7C90-8F0A-490C-BD03-D0C242DF3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8197CED7-1517-4E84-9975-AC6A77A2F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5086695" cy="34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lated image">
            <a:extLst>
              <a:ext uri="{FF2B5EF4-FFF2-40B4-BE49-F238E27FC236}">
                <a16:creationId xmlns:a16="http://schemas.microsoft.com/office/drawing/2014/main" id="{A5E85516-834F-477A-A58E-1CC3FAC67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209" y="33290"/>
            <a:ext cx="5675791" cy="324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341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12AB-7419-4240-9D9C-014F0767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D.M AND SURGERY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06C6AD-E45E-4EAA-A514-BD1E17B61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6386219"/>
              </p:ext>
            </p:extLst>
          </p:nvPr>
        </p:nvGraphicFramePr>
        <p:xfrm>
          <a:off x="1371600" y="1396536"/>
          <a:ext cx="6477000" cy="4572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0585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70DEB21-FC15-432B-8DF3-BF69F23863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4573" y="1219200"/>
            <a:ext cx="8229600" cy="1143000"/>
          </a:xfrm>
        </p:spPr>
        <p:txBody>
          <a:bodyPr/>
          <a:lstStyle/>
          <a:p>
            <a:pPr marL="609600" indent="-609600"/>
            <a:r>
              <a:rPr lang="en-US" altLang="en-US" sz="2800" dirty="0"/>
              <a:t>Surgical conditions either produced or aggravated by D M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D99579C-3A41-4D8A-9D20-5782559E1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789237"/>
            <a:ext cx="8229600" cy="2468563"/>
          </a:xfrm>
        </p:spPr>
        <p:txBody>
          <a:bodyPr>
            <a:normAutofit fontScale="92500" lnSpcReduction="10000"/>
          </a:bodyPr>
          <a:lstStyle/>
          <a:p>
            <a:pPr lvl="2" eaLnBrk="1" hangingPunct="1"/>
            <a:r>
              <a:rPr lang="en-US" altLang="en-US" sz="3200" dirty="0"/>
              <a:t>Septic lesions</a:t>
            </a:r>
          </a:p>
          <a:p>
            <a:pPr lvl="2" eaLnBrk="1" hangingPunct="1"/>
            <a:r>
              <a:rPr lang="en-US" altLang="en-US" sz="3200" dirty="0"/>
              <a:t>Neuropathic lesions</a:t>
            </a:r>
          </a:p>
          <a:p>
            <a:pPr lvl="2" eaLnBrk="1" hangingPunct="1"/>
            <a:r>
              <a:rPr lang="en-US" altLang="en-US" sz="3200" dirty="0"/>
              <a:t>Ischemic lesions</a:t>
            </a:r>
          </a:p>
          <a:p>
            <a:pPr lvl="2" eaLnBrk="1" hangingPunct="1"/>
            <a:r>
              <a:rPr lang="en-US" altLang="en-US" sz="3200" dirty="0"/>
              <a:t>Mixed</a:t>
            </a:r>
          </a:p>
          <a:p>
            <a:pPr marL="609600" indent="-609600" eaLnBrk="1" hangingPunct="1">
              <a:buFontTx/>
              <a:buAutoNum type="arabicPeriod"/>
            </a:pPr>
            <a:endParaRPr lang="en-US" altLang="en-US" sz="2000" dirty="0"/>
          </a:p>
          <a:p>
            <a:pPr marL="609600" indent="-609600" eaLnBrk="1" hangingPunct="1">
              <a:buFontTx/>
              <a:buNone/>
            </a:pPr>
            <a:r>
              <a:rPr lang="en-US" altLang="en-US" sz="2000" dirty="0"/>
              <a:t>      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CBBE524-E36C-43FA-B0CF-321957F59F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Surgical conditions produced or aggravated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EEEB10D-4768-44D3-A2AE-BD55349862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7608" y="2712128"/>
            <a:ext cx="8229600" cy="25146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a) Septic lesions</a:t>
            </a:r>
          </a:p>
          <a:p>
            <a:pPr lvl="1" eaLnBrk="1" hangingPunct="1"/>
            <a:r>
              <a:rPr lang="en-US" altLang="en-US" sz="2000" dirty="0"/>
              <a:t>Presenting feature of uncontrolled D M rapid course</a:t>
            </a:r>
          </a:p>
          <a:p>
            <a:pPr lvl="1" eaLnBrk="1" hangingPunct="1"/>
            <a:r>
              <a:rPr lang="en-US" altLang="en-US" sz="2000" dirty="0"/>
              <a:t>Aggravates diabetic pathology</a:t>
            </a:r>
          </a:p>
          <a:p>
            <a:pPr lvl="1" eaLnBrk="1" hangingPunct="1"/>
            <a:r>
              <a:rPr lang="en-US" altLang="en-US" sz="2000" dirty="0"/>
              <a:t>Converts a potential  D M / Manifest D M</a:t>
            </a:r>
          </a:p>
          <a:p>
            <a:pPr lvl="1" eaLnBrk="1" hangingPunct="1"/>
            <a:r>
              <a:rPr lang="en-US" altLang="en-US" sz="2000" dirty="0"/>
              <a:t>Fulminating infection</a:t>
            </a:r>
          </a:p>
          <a:p>
            <a:pPr lvl="1" eaLnBrk="1" hangingPunct="1"/>
            <a:r>
              <a:rPr lang="en-US" altLang="en-US" sz="2000" dirty="0"/>
              <a:t>Diminished cellular resistance.</a:t>
            </a:r>
          </a:p>
          <a:p>
            <a:pPr lvl="2" eaLnBrk="1" hangingPunct="1">
              <a:buFontTx/>
              <a:buNone/>
            </a:pPr>
            <a:r>
              <a:rPr lang="en-US" altLang="en-US" sz="1400" dirty="0"/>
              <a:t>    </a:t>
            </a:r>
          </a:p>
        </p:txBody>
      </p:sp>
      <p:sp>
        <p:nvSpPr>
          <p:cNvPr id="7172" name="Line 4">
            <a:extLst>
              <a:ext uri="{FF2B5EF4-FFF2-40B4-BE49-F238E27FC236}">
                <a16:creationId xmlns:a16="http://schemas.microsoft.com/office/drawing/2014/main" id="{DC955452-AA16-4D7D-81C1-CF0F8349D11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86000" y="25146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Line 11">
            <a:extLst>
              <a:ext uri="{FF2B5EF4-FFF2-40B4-BE49-F238E27FC236}">
                <a16:creationId xmlns:a16="http://schemas.microsoft.com/office/drawing/2014/main" id="{79FC6AF0-C4F8-400C-89E9-6AEF3D0BA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514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85408FB-E3D6-4C53-ADF9-46D2ACC1E9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Septic conditions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74DDBCB-3909-4837-9619-2A1857CC4C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Cellulitis, carbuncle, Abscess, </a:t>
            </a:r>
            <a:r>
              <a:rPr lang="en-US" altLang="en-US" dirty="0" err="1"/>
              <a:t>furunculousis</a:t>
            </a:r>
            <a:r>
              <a:rPr lang="en-US" altLang="en-US" dirty="0"/>
              <a:t> , infective gangrene , osteomyelitis, urinary tract infections, </a:t>
            </a:r>
          </a:p>
          <a:p>
            <a:pPr eaLnBrk="1" hangingPunct="1"/>
            <a:r>
              <a:rPr lang="en-US" altLang="en-US" dirty="0"/>
              <a:t>Respiratory tract infection</a:t>
            </a:r>
          </a:p>
          <a:p>
            <a:pPr eaLnBrk="1" hangingPunct="1"/>
            <a:r>
              <a:rPr lang="en-US" altLang="en-US" dirty="0" err="1"/>
              <a:t>Sequele</a:t>
            </a:r>
            <a:r>
              <a:rPr lang="en-US" altLang="en-US" dirty="0"/>
              <a:t>  Fast action</a:t>
            </a:r>
          </a:p>
          <a:p>
            <a:pPr lvl="1"/>
            <a:r>
              <a:rPr lang="en-US" altLang="en-US" dirty="0"/>
              <a:t>Blister – Cellulitis – Tenosynovitis</a:t>
            </a:r>
          </a:p>
          <a:p>
            <a:pPr lvl="1"/>
            <a:r>
              <a:rPr lang="en-US" altLang="en-US" dirty="0"/>
              <a:t>Osteomyelitis – infective thrombosis</a:t>
            </a:r>
          </a:p>
          <a:p>
            <a:pPr eaLnBrk="1" hangingPunct="1">
              <a:buFontTx/>
              <a:buNone/>
            </a:pPr>
            <a:r>
              <a:rPr lang="en-US" altLang="en-US" dirty="0"/>
              <a:t>                             Wet gangrene </a:t>
            </a:r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77E4D5BD-006E-4A1B-8CB3-ABD91C8808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D9B3315-EBD1-4180-AE0A-391E6324A1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Neuropathic lesions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ACAA891-AE3B-418D-B1BC-02A620C60A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/>
              <a:t>Nervous system cannot metabolize anything except carbohydrates</a:t>
            </a:r>
          </a:p>
          <a:p>
            <a:pPr eaLnBrk="1" hangingPunct="1"/>
            <a:r>
              <a:rPr lang="en-US" altLang="en-US" dirty="0"/>
              <a:t>      Sugar utilization at tissue</a:t>
            </a:r>
          </a:p>
          <a:p>
            <a:pPr eaLnBrk="1" hangingPunct="1"/>
            <a:r>
              <a:rPr lang="en-US" altLang="en-US" dirty="0"/>
              <a:t>      Defects in nerve conduction</a:t>
            </a:r>
          </a:p>
          <a:p>
            <a:pPr marL="0" indent="0" eaLnBrk="1" hangingPunct="1">
              <a:buNone/>
            </a:pPr>
            <a:r>
              <a:rPr lang="en-US" altLang="en-US" dirty="0"/>
              <a:t>        peripheral neuritis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7389C-81BF-4A1B-97D8-1BE6148A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17DA8-FF72-40F7-A46E-943B8915A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Related image">
            <a:extLst>
              <a:ext uri="{FF2B5EF4-FFF2-40B4-BE49-F238E27FC236}">
                <a16:creationId xmlns:a16="http://schemas.microsoft.com/office/drawing/2014/main" id="{DA6C5195-D916-4D23-9E27-FBE71CACC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68" y="1646237"/>
            <a:ext cx="7926732" cy="45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757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0260E0F-06F9-4E58-AD61-246B503C2F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Neuropathic lesions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D22DF13-C153-418B-A64C-C73EF3FC73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Presentation depends upon type of nerve involved: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Sympathetic:      Flushing of face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	         Abnormal vasomotor   response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Superficial  :      Painless perforating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    Sensory 	        Trophic ulcer over pressure   point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Deep Sensory:  Diabetic form of </a:t>
            </a:r>
            <a:r>
              <a:rPr lang="en-US" altLang="en-US" sz="2400" dirty="0" err="1"/>
              <a:t>Charkot</a:t>
            </a:r>
            <a:r>
              <a:rPr lang="en-US" altLang="en-US" sz="2400" dirty="0"/>
              <a:t> joint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Motor	        : Unbalanced paralysis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	         Clawing of hand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	         Usually combined features		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773E096-9EB4-46E2-8E1E-D087FC3720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Ischemic lesions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A90AFC7-750F-4D0B-A343-8BF4EF523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4981" y="1905000"/>
            <a:ext cx="4876800" cy="452628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Basic lesion of microangiopathy-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Combined with Atherosclerosis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Two types: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solidFill>
                  <a:srgbClr val="FFFF00"/>
                </a:solidFill>
              </a:rPr>
              <a:t>Progressive vascular occlusion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     Intermittent claudication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dry gangrene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 </a:t>
            </a:r>
            <a:r>
              <a:rPr lang="en-US" altLang="en-US" sz="2400" dirty="0">
                <a:solidFill>
                  <a:srgbClr val="FFFF00"/>
                </a:solidFill>
              </a:rPr>
              <a:t>Sudden Vascular occlusion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      Ischemic thrombosis in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Septic lesions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Embolism.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02682F-43CF-4B22-8007-1A0515B8A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828800"/>
            <a:ext cx="3631244" cy="38733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04800" y="1676400"/>
            <a:ext cx="8839200" cy="4267200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sz="5400" dirty="0"/>
              <a:t>Prof. Dr. Arun Jamkar</a:t>
            </a:r>
            <a:r>
              <a:rPr lang="en-US" sz="4000" dirty="0"/>
              <a:t>,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4000" dirty="0"/>
              <a:t>           </a:t>
            </a:r>
            <a:r>
              <a:rPr lang="en-US" dirty="0"/>
              <a:t>MS, P h D ( Surgical Oncology)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dirty="0"/>
              <a:t>              FICS,FMAS,FIAGES, FAIMER fellow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sz="3600" dirty="0"/>
              <a:t>Ex Vice Chancellor</a:t>
            </a:r>
            <a:r>
              <a:rPr lang="en-US" sz="2800" dirty="0"/>
              <a:t>,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sz="3600" dirty="0"/>
              <a:t>Maharashtra University of Health sciences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sz="3600" dirty="0" err="1"/>
              <a:t>Nashik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42020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7AA39-D19B-4EC0-A037-B5B2F5CC9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58B62-F923-4EF0-B9E3-C7F32CF1F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Image result for diabetes mellitus complications">
            <a:extLst>
              <a:ext uri="{FF2B5EF4-FFF2-40B4-BE49-F238E27FC236}">
                <a16:creationId xmlns:a16="http://schemas.microsoft.com/office/drawing/2014/main" id="{DD5FA174-3908-44B8-BAE8-621C20590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373"/>
            <a:ext cx="9144000" cy="620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842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0C6DA-9DEA-41C0-A1E2-789416E20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00378-3E6B-4813-BB66-9B84ACE69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Related image">
            <a:extLst>
              <a:ext uri="{FF2B5EF4-FFF2-40B4-BE49-F238E27FC236}">
                <a16:creationId xmlns:a16="http://schemas.microsoft.com/office/drawing/2014/main" id="{EE54C125-4788-4D1E-8741-573C67017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3536"/>
            <a:ext cx="6477000" cy="599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011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AF62FA6-AF2A-466F-BD0D-C61E1D8B5C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Combined Lesion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701CF32-0BF2-48A7-9DA4-4E4E8BCCBA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Septic lesion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Neuropathic lesion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Vascular lesion: Diabetic vascular lesion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				      Atherosclerosis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				     Increased Cholesterol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Diabetic factors affecting healing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				     Diabetic Gangrene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				     Non healing ulcer.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FDC22-9BCC-4C8C-84B8-E981EDA23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F9032-7CB2-4117-949F-DD8A6B1CC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Image result for diabetes mellitus foot">
            <a:extLst>
              <a:ext uri="{FF2B5EF4-FFF2-40B4-BE49-F238E27FC236}">
                <a16:creationId xmlns:a16="http://schemas.microsoft.com/office/drawing/2014/main" id="{91B69CCF-93D4-455F-8E12-750B474BB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5" y="1396536"/>
            <a:ext cx="9085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279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CAAEE-1A1C-4D3E-9D1B-2CEE97DF3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F79F2-A43D-4090-A43B-DBDE63AA5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Image result for diabetes mellitus foot">
            <a:extLst>
              <a:ext uri="{FF2B5EF4-FFF2-40B4-BE49-F238E27FC236}">
                <a16:creationId xmlns:a16="http://schemas.microsoft.com/office/drawing/2014/main" id="{B48ACE40-AD55-41EB-88AF-9EFD0FAF4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755"/>
            <a:ext cx="5687378" cy="359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diabetes mellitus foot">
            <a:extLst>
              <a:ext uri="{FF2B5EF4-FFF2-40B4-BE49-F238E27FC236}">
                <a16:creationId xmlns:a16="http://schemas.microsoft.com/office/drawing/2014/main" id="{B16BB079-3DA3-47CD-B985-5176189A5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28800"/>
            <a:ext cx="3505200" cy="493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465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5E6FD39-111B-473D-9914-42F1AC52E8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Surgical management of infection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BF4A9C3-0D41-4CB1-888B-34A63D16C8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000" dirty="0"/>
              <a:t>Conservative Approach</a:t>
            </a:r>
          </a:p>
          <a:p>
            <a:pPr eaLnBrk="1" hangingPunct="1"/>
            <a:r>
              <a:rPr lang="en-US" altLang="en-US" sz="2000" dirty="0"/>
              <a:t>To reduce focus of infection –</a:t>
            </a:r>
          </a:p>
          <a:p>
            <a:pPr lvl="1" eaLnBrk="1" hangingPunct="1"/>
            <a:r>
              <a:rPr lang="en-US" altLang="en-US" sz="1800" dirty="0"/>
              <a:t>Drainage of abscess</a:t>
            </a:r>
          </a:p>
          <a:p>
            <a:pPr lvl="1" eaLnBrk="1" hangingPunct="1"/>
            <a:r>
              <a:rPr lang="en-US" altLang="en-US" sz="1800" dirty="0"/>
              <a:t>Amputation</a:t>
            </a:r>
          </a:p>
          <a:p>
            <a:pPr lvl="1" eaLnBrk="1" hangingPunct="1">
              <a:buFontTx/>
              <a:buNone/>
            </a:pPr>
            <a:r>
              <a:rPr lang="en-US" altLang="en-US" sz="1800" dirty="0"/>
              <a:t>      Conservative level</a:t>
            </a:r>
          </a:p>
          <a:p>
            <a:pPr lvl="1" eaLnBrk="1" hangingPunct="1">
              <a:buFontTx/>
              <a:buNone/>
            </a:pPr>
            <a:r>
              <a:rPr lang="en-US" altLang="en-US" sz="1800" dirty="0"/>
              <a:t>       Line of demarcation not well</a:t>
            </a:r>
          </a:p>
          <a:p>
            <a:pPr lvl="1" eaLnBrk="1" hangingPunct="1">
              <a:buFontTx/>
              <a:buNone/>
            </a:pPr>
            <a:r>
              <a:rPr lang="en-US" altLang="en-US" sz="1800" dirty="0"/>
              <a:t>       Guillotine amputation</a:t>
            </a:r>
          </a:p>
          <a:p>
            <a:pPr lvl="1" eaLnBrk="1" hangingPunct="1">
              <a:buFontTx/>
              <a:buNone/>
            </a:pPr>
            <a:r>
              <a:rPr lang="en-US" altLang="en-US" sz="1800" dirty="0"/>
              <a:t>       Stroke – </a:t>
            </a:r>
            <a:r>
              <a:rPr lang="en-US" altLang="en-US" sz="1800" dirty="0" err="1"/>
              <a:t>Grittis</a:t>
            </a:r>
            <a:r>
              <a:rPr lang="en-US" altLang="en-US" sz="1800" dirty="0"/>
              <a:t> operation</a:t>
            </a:r>
          </a:p>
          <a:p>
            <a:pPr lvl="1" eaLnBrk="1" hangingPunct="1">
              <a:buFontTx/>
              <a:buNone/>
            </a:pPr>
            <a:r>
              <a:rPr lang="en-US" altLang="en-US" sz="1800" dirty="0"/>
              <a:t>Silber’s technique</a:t>
            </a:r>
          </a:p>
          <a:p>
            <a:pPr lvl="1" eaLnBrk="1" hangingPunct="1">
              <a:buFontTx/>
              <a:buNone/>
            </a:pPr>
            <a:endParaRPr lang="en-US" altLang="en-US" sz="1800" dirty="0"/>
          </a:p>
          <a:p>
            <a:pPr lvl="1" eaLnBrk="1" hangingPunct="1">
              <a:buFontTx/>
              <a:buNone/>
            </a:pPr>
            <a:r>
              <a:rPr lang="en-US" altLang="en-US" sz="1800" dirty="0"/>
              <a:t>Infection controlled</a:t>
            </a:r>
          </a:p>
          <a:p>
            <a:pPr lvl="1" eaLnBrk="1" hangingPunct="1">
              <a:buFontTx/>
              <a:buNone/>
            </a:pPr>
            <a:endParaRPr lang="en-US" altLang="en-US" sz="1800" dirty="0"/>
          </a:p>
          <a:p>
            <a:pPr lvl="1"/>
            <a:r>
              <a:rPr lang="en-US" altLang="en-US" sz="1800" dirty="0"/>
              <a:t>Planned surgery             Healing of ulcer ,   Skin grafting</a:t>
            </a:r>
          </a:p>
          <a:p>
            <a:pPr lvl="1" eaLnBrk="1" hangingPunct="1">
              <a:buFontTx/>
              <a:buNone/>
            </a:pPr>
            <a:endParaRPr lang="en-US" alt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A5D8E2B-9E3B-43AE-800E-D173D38FE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Management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102F8AE-BAB5-4BF1-8466-08440E3350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en-US" altLang="en-US" sz="2800" dirty="0"/>
              <a:t>1) Switch over to crystalline insulin</a:t>
            </a:r>
          </a:p>
          <a:p>
            <a:pPr marL="0" indent="0" eaLnBrk="1" hangingPunct="1">
              <a:buNone/>
            </a:pPr>
            <a:r>
              <a:rPr lang="en-US" altLang="en-US" sz="2800" dirty="0"/>
              <a:t>2) Aggressive management of infection</a:t>
            </a:r>
          </a:p>
          <a:p>
            <a:pPr lvl="1"/>
            <a:r>
              <a:rPr lang="en-US" altLang="en-US" sz="2200" dirty="0"/>
              <a:t>          </a:t>
            </a:r>
            <a:r>
              <a:rPr lang="en-US" altLang="en-US" sz="2800" dirty="0"/>
              <a:t>Vicious cycle of infection and insulin.</a:t>
            </a:r>
          </a:p>
          <a:p>
            <a:pPr lvl="1"/>
            <a:r>
              <a:rPr lang="en-US" altLang="en-US" sz="2800" dirty="0"/>
              <a:t>       Insulin requirement goes down   		   decreases infection</a:t>
            </a:r>
          </a:p>
          <a:p>
            <a:pPr lvl="1"/>
            <a:r>
              <a:rPr lang="en-US" altLang="en-US" sz="2800" dirty="0"/>
              <a:t>	    Insulin </a:t>
            </a:r>
            <a:r>
              <a:rPr lang="en-US" altLang="en-US" sz="2800" dirty="0" err="1"/>
              <a:t>adm.</a:t>
            </a:r>
            <a:r>
              <a:rPr lang="en-US" altLang="en-US" sz="2800" dirty="0"/>
              <a:t> Titrating urine/</a:t>
            </a:r>
          </a:p>
          <a:p>
            <a:pPr marL="411480" lvl="1" indent="0">
              <a:buNone/>
            </a:pPr>
            <a:r>
              <a:rPr lang="en-US" altLang="en-US" sz="2800" dirty="0"/>
              <a:t>       blood  sugar    daily</a:t>
            </a:r>
          </a:p>
          <a:p>
            <a:pPr lvl="1"/>
            <a:r>
              <a:rPr lang="en-US" altLang="en-US" sz="2800" dirty="0"/>
              <a:t>	Hypoglycemia more dangerous than    	hyperglycemia</a:t>
            </a:r>
          </a:p>
          <a:p>
            <a:pPr lvl="1"/>
            <a:r>
              <a:rPr lang="en-US" altLang="en-US" sz="2800" dirty="0"/>
              <a:t>	More diabetic die of hypoglycemia</a:t>
            </a:r>
            <a:r>
              <a:rPr lang="en-US" altLang="en-US" sz="2200" dirty="0"/>
              <a:t>.</a:t>
            </a:r>
          </a:p>
          <a:p>
            <a:pPr eaLnBrk="1" hangingPunct="1"/>
            <a:endParaRPr lang="en-US" alt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12AB-7419-4240-9D9C-014F0767B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-11097"/>
            <a:ext cx="8229600" cy="1143000"/>
          </a:xfrm>
        </p:spPr>
        <p:txBody>
          <a:bodyPr/>
          <a:lstStyle/>
          <a:p>
            <a:r>
              <a:rPr lang="en-US" dirty="0"/>
              <a:t>D.M AND SURGERY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06C6AD-E45E-4EAA-A514-BD1E17B61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32108"/>
              </p:ext>
            </p:extLst>
          </p:nvPr>
        </p:nvGraphicFramePr>
        <p:xfrm>
          <a:off x="1371600" y="1396536"/>
          <a:ext cx="6477000" cy="4572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5257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6358249-DDDE-4FE5-A322-4757F50636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/>
              <a:t>Surgical conditions modified by D .M.</a:t>
            </a:r>
            <a:br>
              <a:rPr lang="en-US" altLang="en-US" sz="3600"/>
            </a:br>
            <a:endParaRPr lang="en-IN" altLang="en-US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904ED784-2032-4B5D-8295-3791307097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Boil, </a:t>
            </a:r>
          </a:p>
          <a:p>
            <a:pPr eaLnBrk="1" hangingPunct="1"/>
            <a:r>
              <a:rPr lang="en-US" altLang="en-US"/>
              <a:t>carbuncle, </a:t>
            </a:r>
          </a:p>
          <a:p>
            <a:pPr eaLnBrk="1" hangingPunct="1"/>
            <a:r>
              <a:rPr lang="en-US" altLang="en-US"/>
              <a:t>osteoporosis, </a:t>
            </a:r>
          </a:p>
          <a:p>
            <a:pPr eaLnBrk="1" hangingPunct="1"/>
            <a:r>
              <a:rPr lang="en-US" altLang="en-US"/>
              <a:t>Perinephric abscess,</a:t>
            </a:r>
          </a:p>
          <a:p>
            <a:pPr eaLnBrk="1" hangingPunct="1"/>
            <a:r>
              <a:rPr lang="en-US" altLang="en-US"/>
              <a:t> Gall stones, </a:t>
            </a:r>
          </a:p>
          <a:p>
            <a:pPr eaLnBrk="1" hangingPunct="1"/>
            <a:r>
              <a:rPr lang="en-US" altLang="en-US"/>
              <a:t>acute appendicitis, </a:t>
            </a:r>
          </a:p>
          <a:p>
            <a:pPr eaLnBrk="1" hangingPunct="1"/>
            <a:r>
              <a:rPr lang="en-US" altLang="en-US"/>
              <a:t>Koch’s</a:t>
            </a:r>
          </a:p>
          <a:p>
            <a:endParaRPr lang="en-I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6649AAB-38FD-44D6-AE7A-291A73B751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4000" dirty="0"/>
              <a:t>Surgical conditions modified by Diabetes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C6E1865-24B9-4895-B55D-C45B9C6931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46236"/>
            <a:ext cx="8382000" cy="495822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Boil, Carbuncles		Take serious form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Acute Appendicitis	Fulminant form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    brief acute phase		no signs Masked.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      Perforation, Diabetic Ketoacidosis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Gall Stones	More common , cholesterol  high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     Acute cholecystitis, fatal perforation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Osteoporosis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-</a:t>
            </a:r>
            <a:r>
              <a:rPr lang="en-US" altLang="en-US" sz="2000" b="1" dirty="0" err="1"/>
              <a:t>ve</a:t>
            </a:r>
            <a:r>
              <a:rPr lang="en-US" altLang="en-US" sz="2000" b="1" dirty="0"/>
              <a:t> nitrogen balance</a:t>
            </a:r>
          </a:p>
          <a:p>
            <a:pPr lvl="1">
              <a:lnSpc>
                <a:spcPct val="80000"/>
              </a:lnSpc>
            </a:pPr>
            <a:r>
              <a:rPr lang="en-US" altLang="en-US" sz="1800" dirty="0"/>
              <a:t> </a:t>
            </a:r>
            <a:r>
              <a:rPr lang="en-US" altLang="en-US" sz="2400" dirty="0"/>
              <a:t>convulsion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 fractures, 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 Delayed  union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Tuberculosis			Resistant		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FC7346-417A-406E-A6A2-E147D0C3CF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dirty="0"/>
              <a:t>Diabetes Mellitus – </a:t>
            </a:r>
            <a:br>
              <a:rPr lang="en-US" altLang="en-US" sz="4000" dirty="0"/>
            </a:br>
            <a:r>
              <a:rPr lang="en-US" altLang="en-US" sz="4000" dirty="0"/>
              <a:t>In surgeon’s view point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4350CA6-1148-4375-95F7-387E7F3083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7608" y="3048000"/>
            <a:ext cx="8229600" cy="17827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/>
              <a:t>Diabetes Mellitus is an endocrine disorder affecting body metabolism, which changes the response of tissue to external or internal injury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12AB-7419-4240-9D9C-014F0767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D.M AND SURGERY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06C6AD-E45E-4EAA-A514-BD1E17B61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318657"/>
              </p:ext>
            </p:extLst>
          </p:nvPr>
        </p:nvGraphicFramePr>
        <p:xfrm>
          <a:off x="1371600" y="1396536"/>
          <a:ext cx="6477000" cy="4572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110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277C12B0-08F2-4BDA-844D-BA1A49250C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03237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800" dirty="0"/>
              <a:t>D M producing diagnostic problems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7291C2B6-1A14-4992-A0D7-C3296FCAE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Diabetic Abdomen</a:t>
            </a:r>
          </a:p>
          <a:p>
            <a:pPr eaLnBrk="1" hangingPunct="1"/>
            <a:endParaRPr lang="en-US" altLang="en-US" sz="2400"/>
          </a:p>
          <a:p>
            <a:pPr eaLnBrk="1" hangingPunct="1">
              <a:buFontTx/>
              <a:buNone/>
            </a:pPr>
            <a:endParaRPr lang="en-US" altLang="en-US" sz="2400"/>
          </a:p>
          <a:p>
            <a:pPr lvl="2" eaLnBrk="1" hangingPunct="1"/>
            <a:r>
              <a:rPr lang="en-US" altLang="en-US" sz="2000"/>
              <a:t>It is a syndrome complex characterized by severe pain, diffuse, indefinite vomiting etc. in absence of any abdominal pathology.</a:t>
            </a:r>
          </a:p>
          <a:p>
            <a:pPr lvl="2" eaLnBrk="1" hangingPunct="1"/>
            <a:r>
              <a:rPr lang="en-US" altLang="en-US" sz="2000"/>
              <a:t>It may be one of the presentations of   diabetic keto-acidosis</a:t>
            </a:r>
          </a:p>
          <a:p>
            <a:pPr lvl="2" eaLnBrk="1" hangingPunct="1">
              <a:buFontTx/>
              <a:buNone/>
            </a:pPr>
            <a:endParaRPr lang="en-US" altLang="en-US" sz="2000"/>
          </a:p>
          <a:p>
            <a:pPr lvl="2" eaLnBrk="1" hangingPunct="1"/>
            <a:r>
              <a:rPr lang="en-US" altLang="en-US" sz="2000"/>
              <a:t>Unwarranted Surgery              High mortality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F8CB9F9-F22D-46C2-A49A-843EB3E05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F542391-2D2B-4848-83A6-B42414BEFD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46236"/>
            <a:ext cx="8458200" cy="4958227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    </a:t>
            </a:r>
            <a:r>
              <a:rPr lang="en-US" altLang="en-US" sz="2400" dirty="0">
                <a:solidFill>
                  <a:srgbClr val="FFFF00"/>
                </a:solidFill>
              </a:rPr>
              <a:t>Acute Abdomen	            	</a:t>
            </a:r>
            <a:r>
              <a:rPr lang="en-US" altLang="en-US" sz="2400" b="1" dirty="0">
                <a:solidFill>
                  <a:srgbClr val="FFFF00"/>
                </a:solidFill>
              </a:rPr>
              <a:t>Diabetic Abdomen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</a:rPr>
              <a:t>    in known diabetic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/>
              <a:t>  Fever + or			Usually febrile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  </a:t>
            </a:r>
            <a:r>
              <a:rPr lang="en-US" altLang="en-US" sz="2400" dirty="0" err="1"/>
              <a:t>Leucocytosis</a:t>
            </a:r>
            <a:r>
              <a:rPr lang="en-US" altLang="en-US" sz="2400" dirty="0"/>
              <a:t> + or		Increased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  Pattern: Pain 			Fever, Vomiting., Pain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/>
              <a:t>     Vomiting –Fever		-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 Pain +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/>
              <a:t>    over inflamed		             Diffuse-indefinite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/>
              <a:t>     viscous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/>
              <a:t>G.C. : Not bad		 	Disproportionate G.C.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				to abdominal findings.			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3898BA1-A8AF-44C5-B8E2-68A8A83AF4F3}"/>
              </a:ext>
            </a:extLst>
          </p:cNvPr>
          <p:cNvCxnSpPr>
            <a:cxnSpLocks/>
          </p:cNvCxnSpPr>
          <p:nvPr/>
        </p:nvCxnSpPr>
        <p:spPr>
          <a:xfrm>
            <a:off x="4267200" y="1396536"/>
            <a:ext cx="76200" cy="51566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12AB-7419-4240-9D9C-014F0767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D.M AND SURGERY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06C6AD-E45E-4EAA-A514-BD1E17B61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937621"/>
              </p:ext>
            </p:extLst>
          </p:nvPr>
        </p:nvGraphicFramePr>
        <p:xfrm>
          <a:off x="1371600" y="1396536"/>
          <a:ext cx="6477000" cy="4572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2485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6E085-B455-4406-904A-565CC18CB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Surgery and Diabetes mellitus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AE34E-37D6-475C-AAB6-CBC0C8394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743200"/>
            <a:ext cx="8229600" cy="2011363"/>
          </a:xfrm>
        </p:spPr>
        <p:txBody>
          <a:bodyPr/>
          <a:lstStyle/>
          <a:p>
            <a:pPr marL="1257300" lvl="2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800" dirty="0"/>
              <a:t>Known diabetic undergoing surgery</a:t>
            </a:r>
          </a:p>
          <a:p>
            <a:pPr marL="1257300" lvl="2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800" dirty="0"/>
              <a:t>D M detected in post-operative period</a:t>
            </a:r>
          </a:p>
          <a:p>
            <a:pPr marL="1257300" lvl="2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800" dirty="0"/>
              <a:t>Emergency surgery in Diabetic .Ketoacidosis.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97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E40D011F-C231-406E-AD5D-C342DE7187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Known Diabetic undergoing planned Surgery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4298A286-9152-4052-B518-90564E80A9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46237"/>
            <a:ext cx="8686800" cy="452628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altLang="en-US" sz="2400" dirty="0"/>
              <a:t>General Principles: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altLang="en-US" sz="2400" dirty="0"/>
              <a:t>Surgical stress &amp; strain- Glucocorticoids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   Hyperglycemia			Acidosis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altLang="en-US" sz="2400" dirty="0"/>
              <a:t>Starvation		</a:t>
            </a:r>
            <a:r>
              <a:rPr lang="en-US" altLang="en-US" sz="2400"/>
              <a:t>	Ketoacidosis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altLang="en-US" sz="2400" dirty="0"/>
              <a:t>Anesthesia factors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Chloroform; Ether-Increases 10-50mg CHO  (No more used)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 Ketamine  also increases BSL</a:t>
            </a:r>
          </a:p>
          <a:p>
            <a:pPr>
              <a:lnSpc>
                <a:spcPct val="80000"/>
              </a:lnSpc>
              <a:buNone/>
            </a:pP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Trichlorethylene  ( No more used) , Halothane   safe 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Propofol and Pentothal 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altLang="en-US" sz="2400" dirty="0"/>
              <a:t>Isoflurane, sevoflurane and Desflurane  used  and safe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altLang="en-US" sz="2400" dirty="0"/>
              <a:t>Additional coronary-cerebral, renal pathology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altLang="en-US" sz="2400" dirty="0"/>
              <a:t>Increased incidence of thrombophlebitis, pulmonary embolism, </a:t>
            </a:r>
            <a:r>
              <a:rPr lang="en-US" altLang="en-US" sz="2400" dirty="0" err="1"/>
              <a:t>pulm</a:t>
            </a:r>
            <a:r>
              <a:rPr lang="en-US" altLang="en-US" sz="2400" dirty="0"/>
              <a:t>. edema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9A2F23B-352B-41F6-925C-1DD8273D0F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Poor healing in diabetes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C566B2C7-B9F5-443E-9D2C-B4E88B404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Presence of excess glucose in wound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 -- Proliferation of micro-organism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Phagocytic power of PMNL decreases complement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Blood supply     micro angiopathy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					Atherosclerosis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Nerve Supply     Vasomotor Tone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Supply of insulin essential for healing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4A988-0F19-4BD8-8396-C91A204F1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2E108-00EC-48CC-89AE-2480821C6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Image result for diabetes mellitus complications">
            <a:extLst>
              <a:ext uri="{FF2B5EF4-FFF2-40B4-BE49-F238E27FC236}">
                <a16:creationId xmlns:a16="http://schemas.microsoft.com/office/drawing/2014/main" id="{DA0D6D2A-8DB6-41D0-BD19-985C6313F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8677"/>
            <a:ext cx="8839200" cy="620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5704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4C0730BF-D752-41A9-A9D2-57926A24A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46236"/>
            <a:ext cx="8229600" cy="4958227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en-US" sz="2800" dirty="0"/>
              <a:t>   </a:t>
            </a:r>
            <a:r>
              <a:rPr lang="en-US" altLang="en-US" sz="2800" dirty="0">
                <a:solidFill>
                  <a:srgbClr val="FFFF00"/>
                </a:solidFill>
              </a:rPr>
              <a:t>Previous		Minor			Major</a:t>
            </a:r>
          </a:p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</a:rPr>
              <a:t>   Treatment</a:t>
            </a:r>
          </a:p>
          <a:p>
            <a:pPr eaLnBrk="1" hangingPunct="1"/>
            <a:r>
              <a:rPr lang="en-US" altLang="en-US" sz="2800" dirty="0"/>
              <a:t>Diet		     Observe	Observe. May 						need insulin 						P.O.</a:t>
            </a:r>
          </a:p>
          <a:p>
            <a:pPr eaLnBrk="1" hangingPunct="1"/>
            <a:r>
              <a:rPr lang="en-US" altLang="en-US" sz="2800" dirty="0"/>
              <a:t>Oral		)   Withheld         Switch over 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				)  until surgery     to cry. Insulin</a:t>
            </a:r>
          </a:p>
          <a:p>
            <a:pPr eaLnBrk="1" hangingPunct="1"/>
            <a:r>
              <a:rPr lang="en-US" altLang="en-US" sz="2800" dirty="0"/>
              <a:t>Insulin		)			  -do----</a:t>
            </a:r>
          </a:p>
          <a:p>
            <a:pPr eaLnBrk="1" hangingPunct="1"/>
            <a:endParaRPr lang="en-US" altLang="en-US" sz="2800" dirty="0"/>
          </a:p>
          <a:p>
            <a:pPr eaLnBrk="1" hangingPunct="1"/>
            <a:r>
              <a:rPr lang="en-US" altLang="en-US" sz="2800" u="sng" dirty="0"/>
              <a:t>&gt;140 mg Insulin in drip </a:t>
            </a:r>
          </a:p>
          <a:p>
            <a:pPr eaLnBrk="1" hangingPunct="1"/>
            <a:r>
              <a:rPr lang="en-US" altLang="en-US" sz="2800" u="sng" dirty="0"/>
              <a:t>&lt;100 mg I.V. Dextrose</a:t>
            </a:r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C221E8C6-3BA1-4332-B59E-52DE5CFEB9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/>
              <a:t>Known diabetic undergoing planned surgery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A5FF3A7-2541-4CCF-B179-8124542866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Known Diabetic undergoing </a:t>
            </a:r>
            <a:br>
              <a:rPr lang="en-US" altLang="en-US" sz="4000" dirty="0"/>
            </a:br>
            <a:r>
              <a:rPr lang="en-US" altLang="en-US" sz="4000" dirty="0"/>
              <a:t>planned Surgery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3B206BDB-5292-46C9-A7B3-7E72F8F5A7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Take it seriously</a:t>
            </a:r>
          </a:p>
          <a:p>
            <a:pPr eaLnBrk="1" hangingPunct="1"/>
            <a:r>
              <a:rPr lang="en-US" altLang="en-US" dirty="0"/>
              <a:t>Admit one week prior to surgery</a:t>
            </a:r>
          </a:p>
          <a:p>
            <a:pPr eaLnBrk="1" hangingPunct="1"/>
            <a:r>
              <a:rPr lang="en-US" altLang="en-US" dirty="0"/>
              <a:t>Assess his diabetic status</a:t>
            </a:r>
          </a:p>
          <a:p>
            <a:pPr eaLnBrk="1" hangingPunct="1"/>
            <a:r>
              <a:rPr lang="en-US" altLang="en-US" dirty="0"/>
              <a:t> Glycosylated Hemoglobin</a:t>
            </a:r>
          </a:p>
          <a:p>
            <a:pPr eaLnBrk="1" hangingPunct="1"/>
            <a:r>
              <a:rPr lang="en-US" altLang="en-US" dirty="0"/>
              <a:t>Controlled at least two days prior</a:t>
            </a:r>
          </a:p>
          <a:p>
            <a:pPr eaLnBrk="1" hangingPunct="1"/>
            <a:r>
              <a:rPr lang="en-US" altLang="en-US" dirty="0"/>
              <a:t>Assessment of cardiac, pulmonary, cerebral and renal status</a:t>
            </a:r>
          </a:p>
          <a:p>
            <a:pPr eaLnBrk="1" hangingPunct="1"/>
            <a:r>
              <a:rPr lang="en-US" altLang="en-US" dirty="0"/>
              <a:t>After control,   Insulin management depending upon magnitude of  surgery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C91CE6D-138B-4DA8-A4EF-A6C740E7A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800"/>
              <a:t>Joslin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1C14665-E8C5-4EBF-A84E-304FA8B5DE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229600" cy="2362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/>
              <a:t>A Diabetic  patient should not be denied surgery because he is diabetic</a:t>
            </a:r>
          </a:p>
          <a:p>
            <a:pPr eaLnBrk="1" hangingPunct="1"/>
            <a:endParaRPr lang="en-US" altLang="en-US" sz="2800" dirty="0"/>
          </a:p>
          <a:p>
            <a:pPr eaLnBrk="1" hangingPunct="1"/>
            <a:r>
              <a:rPr lang="en-US" altLang="en-US" sz="2800" dirty="0"/>
              <a:t>Every patient is surgical diabetic at least once in his lifetime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874E0-B04D-4F56-90A6-ED35277B4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The </a:t>
            </a:r>
            <a:r>
              <a:rPr lang="en-IN" b="1" dirty="0"/>
              <a:t>Alberti regimen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CF8FB-397A-4B67-9EC5-687DEA3E7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Infusion of a premixed bag of glucose–insulin–potassium for the metabolic management of diabetic patients in the perioperative period. </a:t>
            </a:r>
          </a:p>
          <a:p>
            <a:r>
              <a:rPr lang="en-IN" dirty="0"/>
              <a:t>The </a:t>
            </a:r>
            <a:r>
              <a:rPr lang="en-IN" b="1" dirty="0"/>
              <a:t>Alberti regimen </a:t>
            </a:r>
            <a:r>
              <a:rPr lang="en-IN" dirty="0"/>
              <a:t>has been </a:t>
            </a:r>
            <a:r>
              <a:rPr lang="en-IN" dirty="0" err="1"/>
              <a:t>superceded</a:t>
            </a:r>
            <a:r>
              <a:rPr lang="en-IN" dirty="0"/>
              <a:t> in many centres by the use of separate infusions of insulin (usually 1 U ml</a:t>
            </a:r>
            <a:r>
              <a:rPr lang="en-IN" baseline="30000" dirty="0"/>
              <a:t>−1</a:t>
            </a:r>
            <a:r>
              <a:rPr lang="en-IN" dirty="0"/>
              <a:t>) and glucose with or without potassium.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43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060EA4A-2B11-483E-B38E-83E59C2BA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/>
              <a:t>Known Diabetic undergoing elective surgery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9F03B1B9-2017-45DD-8747-841F52848F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FFFF00"/>
                </a:solidFill>
              </a:rPr>
              <a:t>On Day of Surgery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800" dirty="0"/>
              <a:t>Fasting blood sugar, Urine sugar, basal data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800" dirty="0"/>
              <a:t>No breakfast and morning dose of insulin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800" dirty="0"/>
              <a:t>Deserves to be taken as first case.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800" dirty="0"/>
              <a:t>To avoid starvation, ketoacidosis IV drip 5% Dextrose with 1/3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dose of total insulin daily requirement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800" dirty="0"/>
              <a:t>Intra operative second 1/3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dose of insulin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800" dirty="0"/>
              <a:t>Omit remaining 1/3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dose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800" dirty="0"/>
              <a:t>Post operatively insulin if required by titration method.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D647F-C31E-4964-B008-F70E015B3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16427-87ED-488A-AD9E-6B9420A9F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9B4FFF-5B7B-4469-881D-865A5EEC2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0" y="245522"/>
            <a:ext cx="11755516" cy="661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246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CB94A-96EB-4E0E-A478-C6DB1212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9B08D-6B3C-47F6-BDBC-F52A394AF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53BF7C-39BE-4E11-A20C-7FF56A75D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6800" y="114300"/>
            <a:ext cx="117856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76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E5B13-9761-4906-ABE4-23B34CF2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6A214-99F6-4498-B839-FBD66E00D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82D2D5-105B-4EB2-AFFD-27D6A4C84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7800" y="15536"/>
            <a:ext cx="12164380" cy="684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011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75AB6CF-EADE-452B-A2A7-2E9B115C12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Emergency Surgery in Diabetics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EACD6BC-071C-44DC-B915-92723EFBD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May be in diabetic ketoacidosis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May be in diabetic abdomen.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-Ultrasound	)	to confirm	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  CT Scan	)	Abd. Pathology.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- Control of D.M. by titration method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- Minimal surgery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   Optimal anesthesia management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- Optimal post-operative care.</a:t>
            </a:r>
          </a:p>
        </p:txBody>
      </p:sp>
    </p:spTree>
    <p:extLst>
      <p:ext uri="{BB962C8B-B14F-4D97-AF65-F5344CB8AC3E}">
        <p14:creationId xmlns:p14="http://schemas.microsoft.com/office/powerpoint/2010/main" val="7767431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98F436C-2332-4882-87A1-3D00541CD8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Diabetes Mellitus detected post o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5DC3E49-8758-4FED-BB1C-546561A3A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dirty="0"/>
              <a:t>When to suspect: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/>
              <a:t>Early  : Failure to come out of anesthesia 		 Diabetic ketoacidosis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			 Unexplained hypotension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2. Late    : Septicemia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			 Increased infection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			 Non healing of wound.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			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12AB-7419-4240-9D9C-014F0767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D.M AND SURGERY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06C6AD-E45E-4EAA-A514-BD1E17B61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462277"/>
              </p:ext>
            </p:extLst>
          </p:nvPr>
        </p:nvGraphicFramePr>
        <p:xfrm>
          <a:off x="1371600" y="1396536"/>
          <a:ext cx="6477000" cy="4572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52732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57AEACC-7243-4DB1-A190-02309204A6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Surgery for relief of Diabetes Mellitus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BEF49F0-E668-4C69-82C4-66B31DE920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Secondary Diabetes: Treat the cause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					     Adrenalectomy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					     Hypophysectomy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Chronic pancreatitis:  Drainage procedure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Primary Diabetes: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       Islet cell of Langerhan transplant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	    Foetal pancreatic transplant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	    Total pancreatic transplant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       Neoprene treated pancreatic transplant.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465FB-A75F-4862-B7FB-C928ED9C3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Metabolic surgery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7C90B-558B-4EA4-AF7B-C94A0F624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Gastric bypass better than sleeve gastrectomy</a:t>
            </a:r>
          </a:p>
        </p:txBody>
      </p:sp>
    </p:spTree>
    <p:extLst>
      <p:ext uri="{BB962C8B-B14F-4D97-AF65-F5344CB8AC3E}">
        <p14:creationId xmlns:p14="http://schemas.microsoft.com/office/powerpoint/2010/main" val="2110610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AB5178DB-B229-4C21-A7E1-25919037333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Classification &amp; Diagnosis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880E0488-703A-420C-980D-AAFDDAAD37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24000" y="1752600"/>
            <a:ext cx="6096000" cy="371475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defRPr/>
            </a:pPr>
            <a:r>
              <a:rPr lang="en-US" dirty="0"/>
              <a:t>Classification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Diagnostic Tests for Diabetes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Prediabetes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Type 1 Diabetes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Type 2 Diabetes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Gestational Diabetes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Monogenic Diabetes Syndromes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Cystic Fibrosis-Related Diabetes</a:t>
            </a:r>
          </a:p>
        </p:txBody>
      </p:sp>
      <p:sp>
        <p:nvSpPr>
          <p:cNvPr id="30724" name="TextBox 4">
            <a:extLst>
              <a:ext uri="{FF2B5EF4-FFF2-40B4-BE49-F238E27FC236}">
                <a16:creationId xmlns:a16="http://schemas.microsoft.com/office/drawing/2014/main" id="{96B0AEDE-08EE-427E-9A06-6992924E2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990" y="5562600"/>
            <a:ext cx="7239000" cy="461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  <a:latin typeface="Helvetica" panose="020B0604020202020204" pitchFamily="34" charset="0"/>
                <a:cs typeface="Arial" panose="020B0604020202020204" pitchFamily="34" charset="0"/>
              </a:rPr>
              <a:t>American Diabetes Association Standards of Medical Care in Diabetes. </a:t>
            </a:r>
            <a:br>
              <a:rPr lang="en-US" altLang="en-US" sz="1200" dirty="0">
                <a:solidFill>
                  <a:schemeClr val="bg1"/>
                </a:solidFill>
                <a:latin typeface="Helvetica" panose="020B0604020202020204" pitchFamily="34" charset="0"/>
                <a:cs typeface="Arial" panose="020B0604020202020204" pitchFamily="34" charset="0"/>
              </a:rPr>
            </a:br>
            <a:r>
              <a:rPr lang="en-US" altLang="en-US" sz="1200" dirty="0">
                <a:solidFill>
                  <a:schemeClr val="bg1"/>
                </a:solidFill>
                <a:latin typeface="Helvetica" panose="020B0604020202020204" pitchFamily="34" charset="0"/>
                <a:cs typeface="Arial" panose="020B0604020202020204" pitchFamily="34" charset="0"/>
              </a:rPr>
              <a:t>Classification and diagnosis of diabetes. Diabetes Care 2017; 40 (Suppl. 1): S11-S24</a:t>
            </a:r>
          </a:p>
        </p:txBody>
      </p:sp>
    </p:spTree>
    <p:extLst>
      <p:ext uri="{BB962C8B-B14F-4D97-AF65-F5344CB8AC3E}">
        <p14:creationId xmlns:p14="http://schemas.microsoft.com/office/powerpoint/2010/main" val="3300338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1">
            <a:extLst>
              <a:ext uri="{FF2B5EF4-FFF2-40B4-BE49-F238E27FC236}">
                <a16:creationId xmlns:a16="http://schemas.microsoft.com/office/drawing/2014/main" id="{5079978C-355E-4540-9D4C-85347785598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914400" y="1633538"/>
            <a:ext cx="8458200" cy="390525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  <a:buFont typeface="Verdana" panose="020B0604030504040204" pitchFamily="34" charset="0"/>
              <a:buAutoNum type="arabicPeriod"/>
            </a:pPr>
            <a:r>
              <a:rPr lang="en-US" altLang="en-US" dirty="0"/>
              <a:t>Type 1 diabetes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</a:pPr>
            <a:r>
              <a:rPr lang="en-US" altLang="en-US" dirty="0"/>
              <a:t>β-cell destruction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  <a:buFont typeface="Verdana" panose="020B0604030504040204" pitchFamily="34" charset="0"/>
              <a:buAutoNum type="arabicPeriod"/>
            </a:pPr>
            <a:r>
              <a:rPr lang="en-US" altLang="en-US" dirty="0"/>
              <a:t>Type 2 diabetes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</a:pPr>
            <a:r>
              <a:rPr lang="en-US" altLang="en-US" dirty="0"/>
              <a:t>Progressive insulin secretory defect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  <a:buFont typeface="Verdana" panose="020B0604030504040204" pitchFamily="34" charset="0"/>
              <a:buAutoNum type="arabicPeriod"/>
            </a:pPr>
            <a:r>
              <a:rPr lang="en-US" altLang="en-US" dirty="0"/>
              <a:t>Gestational Diabetes Mellitus (GDM)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  <a:buFont typeface="Verdana" panose="020B0604030504040204" pitchFamily="34" charset="0"/>
              <a:buAutoNum type="arabicPeriod"/>
            </a:pPr>
            <a:r>
              <a:rPr lang="en-US" altLang="en-US" dirty="0"/>
              <a:t>Other specific types of diabetes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</a:pPr>
            <a:r>
              <a:rPr lang="en-US" altLang="en-US" dirty="0"/>
              <a:t>Monogenic diabetes syndromes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</a:pPr>
            <a:r>
              <a:rPr lang="en-US" altLang="en-US" dirty="0"/>
              <a:t>Diseases of the exocrine pancreas, e.g., cystic fibrosis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chemeClr val="bg1"/>
              </a:buClr>
            </a:pPr>
            <a:r>
              <a:rPr lang="en-US" altLang="en-US" dirty="0"/>
              <a:t>Drug- or chemical-induced diabetes</a:t>
            </a:r>
          </a:p>
          <a:p>
            <a:pPr marL="514350" indent="-514350">
              <a:spcBef>
                <a:spcPts val="1200"/>
              </a:spcBef>
            </a:pPr>
            <a:endParaRPr lang="en-US" altLang="en-US" dirty="0"/>
          </a:p>
        </p:txBody>
      </p:sp>
      <p:sp>
        <p:nvSpPr>
          <p:cNvPr id="32771" name="Title 2">
            <a:extLst>
              <a:ext uri="{FF2B5EF4-FFF2-40B4-BE49-F238E27FC236}">
                <a16:creationId xmlns:a16="http://schemas.microsoft.com/office/drawing/2014/main" id="{64D287B7-3A03-4428-85A2-B1F6D9BA5D0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Classification of Diabetes</a:t>
            </a:r>
          </a:p>
        </p:txBody>
      </p:sp>
      <p:sp>
        <p:nvSpPr>
          <p:cNvPr id="32772" name="TextBox 4">
            <a:extLst>
              <a:ext uri="{FF2B5EF4-FFF2-40B4-BE49-F238E27FC236}">
                <a16:creationId xmlns:a16="http://schemas.microsoft.com/office/drawing/2014/main" id="{C44DBA69-179D-443E-A857-E27685014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142502"/>
            <a:ext cx="723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Helvetica" panose="020B0604020202020204" pitchFamily="34" charset="0"/>
                <a:cs typeface="Arial" panose="020B0604020202020204" pitchFamily="34" charset="0"/>
              </a:rPr>
              <a:t>American Diabetes Association Standards of Medical Care in Diabetes. </a:t>
            </a:r>
            <a:br>
              <a:rPr lang="en-US" altLang="en-US" sz="1200" dirty="0">
                <a:solidFill>
                  <a:srgbClr val="FFFFFF"/>
                </a:solidFill>
                <a:latin typeface="Helvetica" panose="020B0604020202020204" pitchFamily="34" charset="0"/>
                <a:cs typeface="Arial" panose="020B0604020202020204" pitchFamily="34" charset="0"/>
              </a:rPr>
            </a:br>
            <a:r>
              <a:rPr lang="en-US" altLang="en-US" sz="1200" dirty="0">
                <a:solidFill>
                  <a:srgbClr val="FFFFFF"/>
                </a:solidFill>
                <a:latin typeface="Helvetica" panose="020B0604020202020204" pitchFamily="34" charset="0"/>
                <a:cs typeface="Arial" panose="020B0604020202020204" pitchFamily="34" charset="0"/>
              </a:rPr>
              <a:t>Classification and diagnosis of diabetes. Diabetes Care 2017; 40 (Suppl. 1): S11-S24</a:t>
            </a:r>
          </a:p>
        </p:txBody>
      </p:sp>
    </p:spTree>
    <p:extLst>
      <p:ext uri="{BB962C8B-B14F-4D97-AF65-F5344CB8AC3E}">
        <p14:creationId xmlns:p14="http://schemas.microsoft.com/office/powerpoint/2010/main" val="368492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1F29A8C-53EC-4FBA-A1A5-D6FF596671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1689" y="-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Pathology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B1F2F0F-3EEA-4A56-8C3F-1E6307437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039100" cy="5638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Protean manifestation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Basic pathology-microangiopathy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Vessels: 	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/>
              <a:t>Vascular insufficiency, C.V.A.,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/>
              <a:t> </a:t>
            </a:r>
            <a:r>
              <a:rPr lang="en-US" altLang="en-US" sz="1900" dirty="0"/>
              <a:t>Predisposes atherosclerosis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Kidney:		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/>
              <a:t>KW Syndrome’ Interstitial Glomerulonephritis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Retina:	 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/>
              <a:t>Diabetic Retinopathy, Cotton Wool, 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/>
              <a:t>Flame shaped </a:t>
            </a:r>
            <a:r>
              <a:rPr lang="en-US" altLang="en-US" sz="2200" dirty="0" err="1"/>
              <a:t>H’ages</a:t>
            </a:r>
            <a:r>
              <a:rPr lang="en-US" altLang="en-US" sz="2200" dirty="0"/>
              <a:t> 	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/>
              <a:t>Predisposes retinal detachment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Pregnancy:	Big baby syndrome,</a:t>
            </a:r>
            <a:r>
              <a:rPr lang="en-US" altLang="en-US" sz="1800" dirty="0"/>
              <a:t>    Obstruct labor.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0B2B4-5F88-4534-AC87-86A75922B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2258C-1866-401A-B831-C16721320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diabetes mellitus pathology ppt">
            <a:extLst>
              <a:ext uri="{FF2B5EF4-FFF2-40B4-BE49-F238E27FC236}">
                <a16:creationId xmlns:a16="http://schemas.microsoft.com/office/drawing/2014/main" id="{E3DA6415-3C7D-4CC1-8FC7-3FE36BDF8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640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794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4DC51-7631-4138-B90B-19B8147CA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B172C-494D-41B8-B8AE-267E9B603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Image result for diabetes mellitus microangiopathy ppt">
            <a:extLst>
              <a:ext uri="{FF2B5EF4-FFF2-40B4-BE49-F238E27FC236}">
                <a16:creationId xmlns:a16="http://schemas.microsoft.com/office/drawing/2014/main" id="{E8D14330-C04A-4B7C-BF52-447D23D62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402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5225</TotalTime>
  <Words>1113</Words>
  <Application>Microsoft Office PowerPoint</Application>
  <PresentationFormat>On-screen Show (4:3)</PresentationFormat>
  <Paragraphs>309</Paragraphs>
  <Slides>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Calibri</vt:lpstr>
      <vt:lpstr>Helvetica</vt:lpstr>
      <vt:lpstr>Rockwell</vt:lpstr>
      <vt:lpstr>Verdana</vt:lpstr>
      <vt:lpstr>Wingdings</vt:lpstr>
      <vt:lpstr>Wingdings 2</vt:lpstr>
      <vt:lpstr>Foundry</vt:lpstr>
      <vt:lpstr>Diabetes Mellitus  and  Surgery  </vt:lpstr>
      <vt:lpstr>PowerPoint Presentation</vt:lpstr>
      <vt:lpstr>Diabetes Mellitus –  In surgeon’s view point</vt:lpstr>
      <vt:lpstr>Joslin</vt:lpstr>
      <vt:lpstr>Classification &amp; Diagnosis</vt:lpstr>
      <vt:lpstr>Classification of Diabetes</vt:lpstr>
      <vt:lpstr>Pathology</vt:lpstr>
      <vt:lpstr>PowerPoint Presentation</vt:lpstr>
      <vt:lpstr>PowerPoint Presentation</vt:lpstr>
      <vt:lpstr>PowerPoint Presentation</vt:lpstr>
      <vt:lpstr>PowerPoint Presentation</vt:lpstr>
      <vt:lpstr>D.M AND SURGERY</vt:lpstr>
      <vt:lpstr>Surgical conditions either produced or aggravated by D M </vt:lpstr>
      <vt:lpstr>Surgical conditions produced or aggravated</vt:lpstr>
      <vt:lpstr>Septic conditions</vt:lpstr>
      <vt:lpstr>Neuropathic lesions</vt:lpstr>
      <vt:lpstr>PowerPoint Presentation</vt:lpstr>
      <vt:lpstr>Neuropathic lesions</vt:lpstr>
      <vt:lpstr>Ischemic lesions</vt:lpstr>
      <vt:lpstr>PowerPoint Presentation</vt:lpstr>
      <vt:lpstr>PowerPoint Presentation</vt:lpstr>
      <vt:lpstr>Combined Lesion</vt:lpstr>
      <vt:lpstr>PowerPoint Presentation</vt:lpstr>
      <vt:lpstr>PowerPoint Presentation</vt:lpstr>
      <vt:lpstr>Surgical management of infection</vt:lpstr>
      <vt:lpstr>Management</vt:lpstr>
      <vt:lpstr>D.M AND SURGERY</vt:lpstr>
      <vt:lpstr>Surgical conditions modified by D .M. </vt:lpstr>
      <vt:lpstr>Surgical conditions modified by Diabetes</vt:lpstr>
      <vt:lpstr>D.M AND SURGERY</vt:lpstr>
      <vt:lpstr>D M producing diagnostic problems</vt:lpstr>
      <vt:lpstr>PowerPoint Presentation</vt:lpstr>
      <vt:lpstr>D.M AND SURGERY</vt:lpstr>
      <vt:lpstr>Surgery and Diabetes mellitus </vt:lpstr>
      <vt:lpstr>Known Diabetic undergoing planned Surgery</vt:lpstr>
      <vt:lpstr>Poor healing in diabetes</vt:lpstr>
      <vt:lpstr>PowerPoint Presentation</vt:lpstr>
      <vt:lpstr>Known diabetic undergoing planned surgery</vt:lpstr>
      <vt:lpstr>Known Diabetic undergoing  planned Surgery</vt:lpstr>
      <vt:lpstr>The Alberti regimen</vt:lpstr>
      <vt:lpstr>Known Diabetic undergoing elective surgery</vt:lpstr>
      <vt:lpstr>PowerPoint Presentation</vt:lpstr>
      <vt:lpstr>PowerPoint Presentation</vt:lpstr>
      <vt:lpstr>PowerPoint Presentation</vt:lpstr>
      <vt:lpstr>Emergency Surgery in Diabetics</vt:lpstr>
      <vt:lpstr>Diabetes Mellitus detected post o</vt:lpstr>
      <vt:lpstr>D.M AND SURGERY</vt:lpstr>
      <vt:lpstr>Surgery for relief of Diabetes Mellitus</vt:lpstr>
      <vt:lpstr>Metabolic surgery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Mirror neurons How can we use them in  surgical training?</dc:title>
  <dc:creator>Registrar muhs</dc:creator>
  <cp:lastModifiedBy>ARUN JAMKAR</cp:lastModifiedBy>
  <cp:revision>175</cp:revision>
  <dcterms:created xsi:type="dcterms:W3CDTF">2013-10-20T13:38:37Z</dcterms:created>
  <dcterms:modified xsi:type="dcterms:W3CDTF">2019-03-25T05:02:13Z</dcterms:modified>
</cp:coreProperties>
</file>